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74" r:id="rId7"/>
    <p:sldId id="265" r:id="rId8"/>
    <p:sldId id="276" r:id="rId9"/>
    <p:sldId id="273" r:id="rId10"/>
    <p:sldId id="258" r:id="rId11"/>
    <p:sldId id="279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73A116-8AE2-46F5-9FE6-841A9FA5C326}" v="48" dt="2025-09-26T09:06:41.630"/>
  </p1510:revLst>
</p1510:revInfo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1309" autoAdjust="0"/>
  </p:normalViewPr>
  <p:slideViewPr>
    <p:cSldViewPr snapToGrid="0">
      <p:cViewPr varScale="1">
        <p:scale>
          <a:sx n="38" d="100"/>
          <a:sy n="38" d="100"/>
        </p:scale>
        <p:origin x="1764" y="52"/>
      </p:cViewPr>
      <p:guideLst/>
    </p:cSldViewPr>
  </p:slideViewPr>
  <p:outlineViewPr>
    <p:cViewPr>
      <p:scale>
        <a:sx n="33" d="100"/>
        <a:sy n="33" d="100"/>
      </p:scale>
      <p:origin x="0" y="-7421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386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B61F67-4219-82BD-D357-355AA7591C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FE2BF-AD88-9811-C6DD-79DABAC559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DDA53-17BB-4810-91A8-94FE944ADC38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F7338-476F-59A1-B752-865882DA12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9C2ED2-F5D9-8398-9B1F-9E1D760B07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CF56-022D-4E84-9600-36794E4DE2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05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08D30-F807-4561-A81E-6E077448AA0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2C05A-7A07-4286-AA18-B883C0AF9A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18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0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6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896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9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372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51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28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A458C-C68C-AA00-AFDE-8ADC2A6AC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69040-7849-9206-6A99-634D66C90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28B06-C5B9-16D9-21B7-03EA4EB79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1D3A4-6F12-7E94-5DCA-30244B422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15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2C05A-7A07-4286-AA18-B883C0AF9A3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74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27CAC6E-6513-EFEF-80DD-DC09D9C4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15939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9D0D1EA-36A7-6453-1FD4-3D8EDB9E3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98"/>
          <a:stretch/>
        </p:blipFill>
        <p:spPr>
          <a:xfrm>
            <a:off x="0" y="2536372"/>
            <a:ext cx="2197076" cy="371747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56C6AF7-C52F-0661-9756-4ACF5F53D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98171" y="691024"/>
            <a:ext cx="8795658" cy="5475954"/>
            <a:chOff x="1698171" y="691024"/>
            <a:chExt cx="8795658" cy="547595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E9A7E9-8102-96E8-3AFE-500CB362A1DC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8795658" cy="5475954"/>
              <a:chOff x="1466850" y="380320"/>
              <a:chExt cx="9258300" cy="576398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53ECDAF-8D46-3B38-8636-403A9D6E1AE5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9258300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F9042C5-541D-EACD-1550-73F521EE58CE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925830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16982B-45E5-11C7-13E9-FFB7118F3739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AEAE856-A4AE-737F-5F25-C2D45CCF9350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869E9B6-7A5C-6135-A347-B48DCD6D4E3A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4D07301-3180-6D7F-A1D1-2011E615007D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39686" y="1209643"/>
            <a:ext cx="8508273" cy="4968000"/>
          </a:xfrm>
        </p:spPr>
        <p:txBody>
          <a:bodyPr anchor="ctr">
            <a:no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3499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FFDE191C-52DF-6A6D-EC88-18A052FFB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7716"/>
          <a:stretch/>
        </p:blipFill>
        <p:spPr>
          <a:xfrm rot="16200000">
            <a:off x="9722190" y="160175"/>
            <a:ext cx="2394401" cy="254522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6D30DCAC-B495-853F-9921-FBA390186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0620" y="2616531"/>
            <a:ext cx="2394401" cy="408644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CB78A71-D8F9-12A2-1D4E-A2C2E4E15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594100" y="380999"/>
            <a:ext cx="4972050" cy="5475954"/>
            <a:chOff x="1698171" y="691024"/>
            <a:chExt cx="4972050" cy="547595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1FCBAB4-0CBD-A738-A058-100C35A0BDF1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4972050" cy="5475954"/>
              <a:chOff x="1466850" y="380320"/>
              <a:chExt cx="5233574" cy="5763985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67098CE-4555-2BEE-5226-2E2F9EE1D5BB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5233574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A0CBAEB-0BE9-F75E-CB8D-A411C52E889A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5233574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EDFCBD7-3731-A5D1-BB82-218531D6BA6E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A6D4634-51B3-BE70-0479-199D811D75F3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2B1D16B-1A18-4890-4596-F24DD1C0BA94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98E60AF-0ABD-505A-4D5D-18B025CCA331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A048DF11-5712-A1DF-9E33-2C705AF54B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7068" y="851547"/>
            <a:ext cx="4275364" cy="19796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FC08F1C-3206-A42D-3BCD-F04FBA7839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7886" y="2831182"/>
            <a:ext cx="4275364" cy="2660213"/>
          </a:xfrm>
        </p:spPr>
        <p:txBody>
          <a:bodyPr tIns="0" bIns="0"/>
          <a:lstStyle>
            <a:lvl1pPr>
              <a:lnSpc>
                <a:spcPct val="150000"/>
              </a:lnSpc>
              <a:defRPr sz="18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600"/>
            </a:lvl3pPr>
            <a:lvl4pPr>
              <a:lnSpc>
                <a:spcPct val="150000"/>
              </a:lnSpc>
              <a:defRPr sz="14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671B5C-5A86-C6A6-2913-1F73F100E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42D9D8C-0E11-E268-D458-EC3BC4FD2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ate Placeholder 3">
            <a:extLst>
              <a:ext uri="{FF2B5EF4-FFF2-40B4-BE49-F238E27FC236}">
                <a16:creationId xmlns:a16="http://schemas.microsoft.com/office/drawing/2014/main" id="{8E4CD02A-FF2F-864A-138B-368FE9BFD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5B0F505A-EE51-9D7A-42EA-2CD2CD432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B4905353-8D75-B3E2-2489-1D6907755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4DBFD95C-0912-3222-EECA-8F84031BC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50" name="Slide Number Placeholder 5">
            <a:extLst>
              <a:ext uri="{FF2B5EF4-FFF2-40B4-BE49-F238E27FC236}">
                <a16:creationId xmlns:a16="http://schemas.microsoft.com/office/drawing/2014/main" id="{7F30B651-FA38-151D-A122-6186F222C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43855C-EC70-E12C-3368-415B1AC4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2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B9D92F9-7505-2024-1DF6-10DB1241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98"/>
          <a:stretch/>
        </p:blipFill>
        <p:spPr>
          <a:xfrm>
            <a:off x="0" y="1448221"/>
            <a:ext cx="2197076" cy="371747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296A0E-AA2F-B543-BCEA-D30C665A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851548"/>
            <a:ext cx="6687981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4E35C9-2754-CF70-29E7-27AC12CE4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380999"/>
            <a:ext cx="6687981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AAB6D3-CF07-3A44-F37A-9DEF7B82B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22515" y="505268"/>
            <a:ext cx="810985" cy="212272"/>
            <a:chOff x="1883229" y="800099"/>
            <a:chExt cx="810985" cy="2122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E4DBAB-D882-5741-A690-F28CB547E059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9414570-C554-43C4-DF59-67790E6DBEB8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EC5277-EFEF-467F-A8E8-3AB6A62F3A00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784" y="1059463"/>
            <a:ext cx="6008915" cy="4431932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037F58E-633A-20EC-118A-2A3039E2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940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3E7202-D4FD-97A5-44A7-EC8436DA2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851548"/>
            <a:ext cx="4353117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0E844-DC94-8DC4-9D32-BFCC7888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380999"/>
            <a:ext cx="4353117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0C8A32-35EB-644B-4A78-F0837BB8C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95447" y="505268"/>
            <a:ext cx="810985" cy="212272"/>
            <a:chOff x="1883229" y="800099"/>
            <a:chExt cx="810985" cy="21227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D61DD85-A825-A396-2A30-039913643826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E29ECB8-2561-5C06-11F4-9DAB13E88AF9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AE27364-A704-A922-E89E-C44E9040E1E4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E5704C24-F4AD-72DA-159C-32CBFB1AFD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81871" y="881363"/>
            <a:ext cx="4297680" cy="4937760"/>
          </a:xfr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8B87FB-2727-2ED0-7E72-76E55BE45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C4F77E-C259-1702-5FF7-B1EF4F060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E4EF1CA-0713-F725-CD7A-054E12143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7C27500-80A5-ACE3-E5FE-30B63950C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6256C1F-A548-F457-2753-E96A83E5E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97F79C1-FB83-AC51-70F8-8E7305F7C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BDD93F0-5136-93CB-0125-942AA6382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E7A212-2920-1971-09FB-8F2CF4512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4806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B9D92F9-7505-2024-1DF6-10DB1241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98"/>
          <a:stretch/>
        </p:blipFill>
        <p:spPr>
          <a:xfrm>
            <a:off x="0" y="1448221"/>
            <a:ext cx="2197076" cy="371747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296A0E-AA2F-B543-BCEA-D30C665A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851548"/>
            <a:ext cx="6687981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4E35C9-2754-CF70-29E7-27AC12CE4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380999"/>
            <a:ext cx="6687981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AAB6D3-CF07-3A44-F37A-9DEF7B82B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22515" y="505268"/>
            <a:ext cx="810985" cy="212272"/>
            <a:chOff x="1883229" y="800099"/>
            <a:chExt cx="810985" cy="2122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E4DBAB-D882-5741-A690-F28CB547E059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9414570-C554-43C4-DF59-67790E6DBEB8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EC5277-EFEF-467F-A8E8-3AB6A62F3A00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44" y="841808"/>
            <a:ext cx="6712153" cy="4012867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63774F2-22B6-2050-1FA9-905E2B2B5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0532" y="4854677"/>
            <a:ext cx="6008915" cy="6529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406CD66-4AAA-6429-2E99-B4514373C2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4784" y="4854677"/>
            <a:ext cx="6008915" cy="652923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037F58E-633A-20EC-118A-2A3039E2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940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3E7202-D4FD-97A5-44A7-EC8436DA2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851548"/>
            <a:ext cx="4353117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0E844-DC94-8DC4-9D32-BFCC7888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932" y="380999"/>
            <a:ext cx="4353117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0C8A32-35EB-644B-4A78-F0837BB8C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95447" y="505268"/>
            <a:ext cx="810985" cy="212272"/>
            <a:chOff x="1883229" y="800099"/>
            <a:chExt cx="810985" cy="21227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D61DD85-A825-A396-2A30-039913643826}"/>
                </a:ext>
              </a:extLst>
            </p:cNvPr>
            <p:cNvSpPr/>
            <p:nvPr userDrawn="1"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E29ECB8-2561-5C06-11F4-9DAB13E88AF9}"/>
                </a:ext>
              </a:extLst>
            </p:cNvPr>
            <p:cNvSpPr/>
            <p:nvPr userDrawn="1"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AE27364-A704-A922-E89E-C44E9040E1E4}"/>
                </a:ext>
              </a:extLst>
            </p:cNvPr>
            <p:cNvSpPr/>
            <p:nvPr userDrawn="1"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E5704C24-F4AD-72DA-159C-32CBFB1AFD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66631" y="859509"/>
            <a:ext cx="4324485" cy="4983480"/>
          </a:xfr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9CD2F2-6C1D-5B8C-C5CF-40222BAE8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6551A-8E0E-2E51-2D2F-BD765A674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612F406-221C-DFC9-5B2E-A6B4A06FF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08FB81D-7980-C91F-E68F-CA152DB4A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790F93D-BC22-F46A-6921-211237434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BA151EE-A96C-A1AB-6996-3FF8F8AFA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0FBE0826-C479-F9B2-BE8C-B31F4CD98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278FC6-6AA7-8092-6593-326853123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3922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41A884-237A-64B6-32E7-217992605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A79ADB4-793B-694B-0F44-63AED5A3B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30572"/>
            <a:ext cx="10907016" cy="1162882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D911D6-AEFE-1CA4-D41D-B9157575E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50" y="1917700"/>
            <a:ext cx="10907016" cy="3340099"/>
          </a:xfrm>
        </p:spPr>
        <p:txBody>
          <a:bodyPr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C63F8-081B-3D1E-1EC2-A59B7627A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B6F8D9-3C25-DDB8-6C45-D06BF5D83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A069417-406B-7583-F175-EE9B3830E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DC80A3-1127-C309-CCCF-459D4B36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7D4C341-6443-CB24-41AE-09E84AA6E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53FCF92-6C55-D212-BCA4-51709D62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EF7369-613A-D7D3-3478-17904CF31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B5CA49-A7D8-662B-28C7-95B7B7AD4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599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27CAC6E-6513-EFEF-80DD-DC09D9C4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15939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9D0D1EA-36A7-6453-1FD4-3D8EDB9E3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98"/>
          <a:stretch/>
        </p:blipFill>
        <p:spPr>
          <a:xfrm>
            <a:off x="0" y="2536372"/>
            <a:ext cx="2197076" cy="371747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56C6AF7-C52F-0661-9756-4ACF5F53D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98171" y="691024"/>
            <a:ext cx="8795658" cy="5475954"/>
            <a:chOff x="1698171" y="691024"/>
            <a:chExt cx="8795658" cy="547595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E9A7E9-8102-96E8-3AFE-500CB362A1DC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8795658" cy="5475954"/>
              <a:chOff x="1466850" y="380320"/>
              <a:chExt cx="9258300" cy="576398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53ECDAF-8D46-3B38-8636-403A9D6E1AE5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9258300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F9042C5-541D-EACD-1550-73F521EE58CE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925830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16982B-45E5-11C7-13E9-FFB7118F3739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AEAE856-A4AE-737F-5F25-C2D45CCF9350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869E9B6-7A5C-6135-A347-B48DCD6D4E3A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4D07301-3180-6D7F-A1D1-2011E615007D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6326" y="1224098"/>
            <a:ext cx="8939349" cy="37174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B0A1C84-853A-628A-A9BA-CA6C9B1A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460173" y="5017288"/>
            <a:ext cx="7271656" cy="6529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0171" y="5017288"/>
            <a:ext cx="7271657" cy="652923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33416" y="1933575"/>
            <a:ext cx="5312664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350" y="1933575"/>
            <a:ext cx="5314950" cy="3661683"/>
          </a:xfrm>
          <a:prstGeom prst="roundRect">
            <a:avLst>
              <a:gd name="adj" fmla="val 9932"/>
            </a:avLst>
          </a:prstGeom>
          <a:solidFill>
            <a:schemeClr val="accent5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B85A72-D42C-6248-9886-01A284D0AE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C8E618-75F9-458D-3A62-1F2682AD9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417590-A410-1B88-C23B-74EA0E7EA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0C0BEF1-6AFB-D9F2-2B8C-DF15558CAB5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88999" y="2343150"/>
            <a:ext cx="4873446" cy="2994868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sz="1800"/>
            </a:lvl1pPr>
            <a:lvl2pPr marL="228600">
              <a:lnSpc>
                <a:spcPts val="1900"/>
              </a:lnSpc>
              <a:spcBef>
                <a:spcPts val="1000"/>
              </a:spcBef>
              <a:defRPr sz="1800"/>
            </a:lvl2pPr>
            <a:lvl3pPr marL="685800">
              <a:lnSpc>
                <a:spcPts val="1900"/>
              </a:lnSpc>
              <a:spcBef>
                <a:spcPts val="1000"/>
              </a:spcBef>
              <a:defRPr sz="1800"/>
            </a:lvl3pPr>
            <a:lvl4pPr marL="1143000">
              <a:lnSpc>
                <a:spcPts val="1900"/>
              </a:lnSpc>
              <a:spcBef>
                <a:spcPts val="1000"/>
              </a:spcBef>
              <a:defRPr sz="1800"/>
            </a:lvl4pPr>
            <a:lvl5pPr marL="1600200">
              <a:lnSpc>
                <a:spcPts val="1900"/>
              </a:lnSpc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9B32CC6-748C-4CAB-2EAB-F498EBD8B32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496321" y="2343150"/>
            <a:ext cx="4873446" cy="299085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sz="1800"/>
            </a:lvl1pPr>
            <a:lvl2pPr marL="228600">
              <a:lnSpc>
                <a:spcPts val="1900"/>
              </a:lnSpc>
              <a:spcBef>
                <a:spcPts val="1000"/>
              </a:spcBef>
              <a:defRPr sz="1800"/>
            </a:lvl2pPr>
            <a:lvl3pPr marL="685800">
              <a:lnSpc>
                <a:spcPts val="1900"/>
              </a:lnSpc>
              <a:spcBef>
                <a:spcPts val="1000"/>
              </a:spcBef>
              <a:defRPr sz="1800"/>
            </a:lvl3pPr>
            <a:lvl4pPr marL="1143000">
              <a:lnSpc>
                <a:spcPts val="1900"/>
              </a:lnSpc>
              <a:spcBef>
                <a:spcPts val="1000"/>
              </a:spcBef>
              <a:defRPr sz="1800"/>
            </a:lvl4pPr>
            <a:lvl5pPr marL="1600200">
              <a:lnSpc>
                <a:spcPts val="1900"/>
              </a:lnSpc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5B39729-974D-AA19-321C-259F9E677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0225ACC-FFD9-6B8F-F487-1D67910EA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1D0E68D-DD6F-159D-E995-52C3D7D5E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B0E3525-56EE-84A4-2487-4BBC37B43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3F9CA93E-AA01-748E-065E-20F3E1A1A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43D476-B609-7D5A-A9DF-7D73B31B1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089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24824" y="1933575"/>
            <a:ext cx="3421255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349" y="1933575"/>
            <a:ext cx="7174103" cy="3661683"/>
          </a:xfrm>
          <a:prstGeom prst="roundRect">
            <a:avLst>
              <a:gd name="adj" fmla="val 9932"/>
            </a:avLst>
          </a:prstGeom>
          <a:solidFill>
            <a:schemeClr val="accent3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33775-BAF7-CC9D-D6AD-AD60D3BA94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88998" y="2343150"/>
            <a:ext cx="6762631" cy="2994868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sz="1800"/>
            </a:lvl1pPr>
            <a:lvl2pPr marL="228600">
              <a:lnSpc>
                <a:spcPts val="1900"/>
              </a:lnSpc>
              <a:spcBef>
                <a:spcPts val="1000"/>
              </a:spcBef>
              <a:defRPr sz="1800"/>
            </a:lvl2pPr>
            <a:lvl3pPr marL="685800">
              <a:lnSpc>
                <a:spcPts val="1900"/>
              </a:lnSpc>
              <a:spcBef>
                <a:spcPts val="1000"/>
              </a:spcBef>
              <a:defRPr sz="1800"/>
            </a:lvl3pPr>
            <a:lvl4pPr marL="1143000">
              <a:lnSpc>
                <a:spcPts val="1900"/>
              </a:lnSpc>
              <a:spcBef>
                <a:spcPts val="1000"/>
              </a:spcBef>
              <a:defRPr sz="1800"/>
            </a:lvl4pPr>
            <a:lvl5pPr marL="1600200">
              <a:lnSpc>
                <a:spcPts val="1900"/>
              </a:lnSpc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F67B58-AA53-B48D-DD97-72B3116B22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96275" y="2343150"/>
            <a:ext cx="3062967" cy="2990850"/>
          </a:xfrm>
        </p:spPr>
        <p:txBody>
          <a:bodyPr/>
          <a:lstStyle>
            <a:lvl1pPr>
              <a:lnSpc>
                <a:spcPts val="1900"/>
              </a:lnSpc>
              <a:defRPr sz="1800"/>
            </a:lvl1pPr>
            <a:lvl2pPr>
              <a:lnSpc>
                <a:spcPts val="1900"/>
              </a:lnSpc>
              <a:defRPr sz="1800"/>
            </a:lvl2pPr>
            <a:lvl3pPr>
              <a:lnSpc>
                <a:spcPts val="1900"/>
              </a:lnSpc>
              <a:defRPr sz="1800"/>
            </a:lvl3pPr>
            <a:lvl4pPr>
              <a:lnSpc>
                <a:spcPts val="1900"/>
              </a:lnSpc>
              <a:defRPr sz="1800"/>
            </a:lvl4pPr>
            <a:lvl5pPr>
              <a:lnSpc>
                <a:spcPts val="19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4BBE0-379D-0165-CAC7-1F8B11D7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202F7C8-DEF9-7613-2C2E-1BE67CDD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160EE65A-711D-F38D-9188-D4EAE0031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28D3B9C-A39A-B7F4-9EF1-8DACD639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25BC426-76D2-E6A7-7ACC-B430676DC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EC2F84A-080B-721D-C47A-BA27BCE90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EAD915F-02B9-E376-AEE8-C9188A70E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91E374-28A1-DAB0-74F1-E14DD473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354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41A884-237A-64B6-32E7-217992605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245F31-81CB-7608-A735-BE1B508EC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49" y="403224"/>
            <a:ext cx="5946389" cy="22195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D911D6-AEFE-1CA4-D41D-B9157575E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49" y="2884714"/>
            <a:ext cx="5946389" cy="1997530"/>
          </a:xfrm>
        </p:spPr>
        <p:txBody>
          <a:bodyPr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D8C8DC-9BBB-5079-F2BB-7AFCEF6C3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57061" y="1320978"/>
            <a:ext cx="3550424" cy="3561705"/>
            <a:chOff x="1698171" y="691024"/>
            <a:chExt cx="3550424" cy="356170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8853234-6427-C6E9-934B-8E3D20680399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3550424" cy="3561705"/>
              <a:chOff x="1466850" y="380319"/>
              <a:chExt cx="3737172" cy="3749048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4A333EF-A4E5-C14C-30ED-1D0431BF42BD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3737172" cy="325374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7DA7D0A-FCD9-8D61-7756-4D154DAE693F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3737172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AAD6121-8E16-380C-3CEE-AA15587ABCCA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B5606C5-9513-E7A1-2E78-26147F56380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7FCFA69-6517-C9E2-41E5-851F0B39E300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DB0373-9CE8-0C17-DC5D-A761A9680A7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208C6DE-C3F7-D9D8-5020-CC917762A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D6D2E6-00C3-DFC4-E3CC-F7667A4CF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A1250816-70E6-472B-5427-B70F0689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843018F2-43DC-265A-AC49-91D41C8BF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42402DB9-1860-2811-AF1D-2D4273F2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2D499E7-F68F-77A3-7384-16F7358B1F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7033" y="1809865"/>
            <a:ext cx="3520440" cy="3063240"/>
          </a:xfrm>
          <a:ln w="38100">
            <a:noFill/>
          </a:ln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215DAD2-571F-6D7B-15E5-224268BDE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E724EE9-07D6-911A-3D7F-82EBAF560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6DE1CF9C-D85F-CED5-1FFF-902538AAD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6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0999" y="380999"/>
            <a:ext cx="11430000" cy="1643137"/>
            <a:chOff x="1698170" y="691024"/>
            <a:chExt cx="11430000" cy="164313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 userDrawn="1"/>
          </p:nvGrpSpPr>
          <p:grpSpPr>
            <a:xfrm>
              <a:off x="1698170" y="691024"/>
              <a:ext cx="11430000" cy="1643137"/>
              <a:chOff x="1466849" y="380320"/>
              <a:chExt cx="12031205" cy="1729565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 userDrawn="1"/>
            </p:nvSpPr>
            <p:spPr>
              <a:xfrm>
                <a:off x="1466849" y="875621"/>
                <a:ext cx="12031204" cy="12342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 userDrawn="1"/>
            </p:nvSpPr>
            <p:spPr>
              <a:xfrm>
                <a:off x="1466849" y="380320"/>
                <a:ext cx="12031205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0999" y="2252872"/>
            <a:ext cx="11429999" cy="3635330"/>
            <a:chOff x="1698170" y="691024"/>
            <a:chExt cx="11429999" cy="363533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 userDrawn="1"/>
          </p:nvGrpSpPr>
          <p:grpSpPr>
            <a:xfrm>
              <a:off x="1698170" y="691024"/>
              <a:ext cx="11429999" cy="3635330"/>
              <a:chOff x="1466849" y="380320"/>
              <a:chExt cx="12031203" cy="3826546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12031202" cy="333124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 userDrawn="1"/>
            </p:nvSpPr>
            <p:spPr>
              <a:xfrm>
                <a:off x="1466849" y="380320"/>
                <a:ext cx="12031202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DD7FB8EE-5B3A-2DFB-6FDF-44E5B3D93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990005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786" y="3059961"/>
            <a:ext cx="3961039" cy="246738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6539386C-EDE8-05CD-6687-DDB57EB0D55D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5048250" y="3059960"/>
            <a:ext cx="6500116" cy="2467383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add table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150A47-3CDE-6A2F-544A-5F98134DF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829F0F-DBDF-07B3-7893-FA37927FB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8B8345A-1B48-25C5-67AE-D78987BEF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38A89FC-B8CA-14B7-D2D8-E768D99D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FF78B34-411F-1CA2-E7AE-72EE59FB9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F0324D9-6571-4E22-7F05-EB7C4C252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5AD4638-F38E-56C0-D181-3C9488FAF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8BB575-A42F-625D-F8C0-71BACF90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54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0494" y="1933575"/>
            <a:ext cx="3421255" cy="3661683"/>
          </a:xfrm>
          <a:prstGeom prst="roundRect">
            <a:avLst>
              <a:gd name="adj" fmla="val 9932"/>
            </a:avLst>
          </a:prstGeom>
          <a:solidFill>
            <a:schemeClr val="accent2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71976" y="1933575"/>
            <a:ext cx="7174103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38E9543-72F0-3B98-EBDB-95F36BA54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/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F67B58-AA53-B48D-DD97-72B3116B22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1945" y="2343150"/>
            <a:ext cx="3062967" cy="2990850"/>
          </a:xfrm>
        </p:spPr>
        <p:txBody>
          <a:bodyPr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19626" y="2343150"/>
            <a:ext cx="6626226" cy="2994868"/>
          </a:xfrm>
        </p:spPr>
        <p:txBody>
          <a:bodyPr/>
          <a:lstStyle>
            <a:lvl1pPr marL="0" indent="0">
              <a:lnSpc>
                <a:spcPts val="1900"/>
              </a:lnSpc>
              <a:buNone/>
              <a:defRPr sz="1800"/>
            </a:lvl1pPr>
            <a:lvl2pPr>
              <a:lnSpc>
                <a:spcPts val="1900"/>
              </a:lnSpc>
              <a:defRPr sz="1800"/>
            </a:lvl2pPr>
            <a:lvl3pPr>
              <a:lnSpc>
                <a:spcPts val="1900"/>
              </a:lnSpc>
              <a:defRPr sz="1800"/>
            </a:lvl3pPr>
            <a:lvl4pPr>
              <a:lnSpc>
                <a:spcPts val="1900"/>
              </a:lnSpc>
              <a:defRPr sz="1800"/>
            </a:lvl4pPr>
            <a:lvl5pPr>
              <a:lnSpc>
                <a:spcPts val="19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299C66-96F4-78D6-A62C-38668D590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2A6D20-3BBC-4875-E1DD-C75389BF2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375AD72-FEF2-7BD7-B33E-DE98FDD65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5C69E5E-6C22-57DA-0C62-9C6B3203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4542827-11B9-15CF-AB8E-86115BEF9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EF1536F-20D9-1950-220E-4E6B881E9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8E904D7-AB01-FD2A-6191-37814CBD0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DD3E5-31DE-DE3C-B506-E5AF1EC6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0598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4">
            <a:extLst>
              <a:ext uri="{FF2B5EF4-FFF2-40B4-BE49-F238E27FC236}">
                <a16:creationId xmlns:a16="http://schemas.microsoft.com/office/drawing/2014/main" id="{5C92998A-0580-8711-F2CD-BA025D3B4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3457" y="3490004"/>
            <a:ext cx="2760781" cy="2636487"/>
            <a:chOff x="9757762" y="3673334"/>
            <a:chExt cx="2760781" cy="2636487"/>
          </a:xfrm>
          <a:solidFill>
            <a:schemeClr val="bg1">
              <a:alpha val="5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9E8E44-AD09-0DCB-79DA-F363143EB715}"/>
                </a:ext>
              </a:extLst>
            </p:cNvPr>
            <p:cNvSpPr/>
            <p:nvPr/>
          </p:nvSpPr>
          <p:spPr>
            <a:xfrm>
              <a:off x="9757762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C32798-3973-1B39-EA92-336F776B7AA7}"/>
                </a:ext>
              </a:extLst>
            </p:cNvPr>
            <p:cNvSpPr/>
            <p:nvPr/>
          </p:nvSpPr>
          <p:spPr>
            <a:xfrm>
              <a:off x="10777316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2D963B-D621-02DD-1619-684F4DC91490}"/>
                </a:ext>
              </a:extLst>
            </p:cNvPr>
            <p:cNvSpPr/>
            <p:nvPr/>
          </p:nvSpPr>
          <p:spPr>
            <a:xfrm>
              <a:off x="11796885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491E75D-715D-B554-6983-B8D0F0FF7ECE}"/>
                </a:ext>
              </a:extLst>
            </p:cNvPr>
            <p:cNvSpPr/>
            <p:nvPr/>
          </p:nvSpPr>
          <p:spPr>
            <a:xfrm>
              <a:off x="9757762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BE3828-09E2-3B37-DAF2-0F1EF6FBB447}"/>
                </a:ext>
              </a:extLst>
            </p:cNvPr>
            <p:cNvSpPr/>
            <p:nvPr/>
          </p:nvSpPr>
          <p:spPr>
            <a:xfrm>
              <a:off x="10777316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BD5FBB-6BCD-9E17-CA4C-DA3621F258BF}"/>
                </a:ext>
              </a:extLst>
            </p:cNvPr>
            <p:cNvSpPr/>
            <p:nvPr/>
          </p:nvSpPr>
          <p:spPr>
            <a:xfrm>
              <a:off x="11796885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D5227-34EB-06BB-7D33-8014F2DE4711}"/>
                </a:ext>
              </a:extLst>
            </p:cNvPr>
            <p:cNvSpPr/>
            <p:nvPr/>
          </p:nvSpPr>
          <p:spPr>
            <a:xfrm>
              <a:off x="9757762" y="5788920"/>
              <a:ext cx="503603" cy="503606"/>
            </a:xfrm>
            <a:custGeom>
              <a:avLst/>
              <a:gdLst>
                <a:gd name="connsiteX0" fmla="*/ 0 w 503603"/>
                <a:gd name="connsiteY0" fmla="*/ 251798 h 503606"/>
                <a:gd name="connsiteX1" fmla="*/ 251802 w 503603"/>
                <a:gd name="connsiteY1" fmla="*/ 0 h 503606"/>
                <a:gd name="connsiteX2" fmla="*/ 503604 w 503603"/>
                <a:gd name="connsiteY2" fmla="*/ 251798 h 503606"/>
                <a:gd name="connsiteX3" fmla="*/ 251802 w 503603"/>
                <a:gd name="connsiteY3" fmla="*/ 503606 h 503606"/>
                <a:gd name="connsiteX4" fmla="*/ 0 w 503603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6">
                  <a:moveTo>
                    <a:pt x="0" y="251798"/>
                  </a:moveTo>
                  <a:cubicBezTo>
                    <a:pt x="0" y="112736"/>
                    <a:pt x="112737" y="0"/>
                    <a:pt x="251802" y="0"/>
                  </a:cubicBezTo>
                  <a:cubicBezTo>
                    <a:pt x="390867" y="0"/>
                    <a:pt x="503604" y="112736"/>
                    <a:pt x="503604" y="251798"/>
                  </a:cubicBezTo>
                  <a:cubicBezTo>
                    <a:pt x="503604" y="390859"/>
                    <a:pt x="390869" y="503606"/>
                    <a:pt x="251802" y="503606"/>
                  </a:cubicBezTo>
                  <a:cubicBezTo>
                    <a:pt x="112734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22BFF6-8FC1-1C45-6065-DDBFC3366BC5}"/>
                </a:ext>
              </a:extLst>
            </p:cNvPr>
            <p:cNvSpPr/>
            <p:nvPr/>
          </p:nvSpPr>
          <p:spPr>
            <a:xfrm>
              <a:off x="10777320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146F39A-3BE2-E627-E2A8-097C4BA7329F}"/>
                </a:ext>
              </a:extLst>
            </p:cNvPr>
            <p:cNvSpPr/>
            <p:nvPr/>
          </p:nvSpPr>
          <p:spPr>
            <a:xfrm>
              <a:off x="11796889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1000" y="2282879"/>
            <a:ext cx="4269018" cy="3187700"/>
            <a:chOff x="1698171" y="691024"/>
            <a:chExt cx="4269018" cy="31877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4269018" cy="3187700"/>
              <a:chOff x="1466850" y="380320"/>
              <a:chExt cx="4493564" cy="335537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 userDrawn="1"/>
            </p:nvSpPr>
            <p:spPr>
              <a:xfrm>
                <a:off x="1466850" y="875619"/>
                <a:ext cx="4493564" cy="28600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4493564" cy="495300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85C02728-7F58-1ED1-7B84-326CE837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077710"/>
            <a:ext cx="4269017" cy="2109186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34496" y="731509"/>
            <a:ext cx="6876503" cy="4739070"/>
            <a:chOff x="1698171" y="691024"/>
            <a:chExt cx="6876503" cy="473907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6876503" cy="4739070"/>
              <a:chOff x="1466850" y="380320"/>
              <a:chExt cx="7238199" cy="498834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7238199" cy="449304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7238199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18AADC3C-8146-4144-3ABA-28E1B1F4AAD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934493" y="1202058"/>
            <a:ext cx="6876504" cy="4270248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DD2ED3-A6F4-FD7E-59F8-1FAE8FBBA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256"/>
          <a:stretch/>
        </p:blipFill>
        <p:spPr>
          <a:xfrm rot="16200000">
            <a:off x="1495710" y="-1028662"/>
            <a:ext cx="2029124" cy="408644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D3D389B-1A71-78E3-E524-47DEFE36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3E7AF89-C0F4-4BB7-8B68-933CBF0B3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3">
            <a:extLst>
              <a:ext uri="{FF2B5EF4-FFF2-40B4-BE49-F238E27FC236}">
                <a16:creationId xmlns:a16="http://schemas.microsoft.com/office/drawing/2014/main" id="{17933C8A-8E9F-F250-DAB7-5B1C8253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824FC607-995F-898A-B4E2-47161383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D6615CA-D60B-84EA-CBF6-70186E3CF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8C02DF0-EBE4-4C6F-CE9A-61B39F1F7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AFEE4071-4B5B-AFB4-B178-D09387257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023153-9A4E-D9D3-6DE0-2D3EA610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521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5477807-ECB9-BBC9-E832-2FE89AC32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4746" y="327023"/>
            <a:ext cx="5931354" cy="5561465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6000" dirty="0"/>
            </a:lvl1pPr>
          </a:lstStyle>
          <a:p>
            <a:pPr lvl="0" algn="ctr"/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66CFD9-87C8-0968-9FB0-CF7AE4F61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75684" y="1200589"/>
            <a:ext cx="3365366" cy="3804114"/>
            <a:chOff x="1698171" y="691024"/>
            <a:chExt cx="3365366" cy="38041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571AD75-22F7-E387-8455-0EE6231C2AA8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3365366" cy="3804114"/>
              <a:chOff x="1466850" y="380320"/>
              <a:chExt cx="3542380" cy="400420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4EBD37B-479C-8610-9921-3DD1D3B53203}"/>
                  </a:ext>
                </a:extLst>
              </p:cNvPr>
              <p:cNvSpPr/>
              <p:nvPr userDrawn="1"/>
            </p:nvSpPr>
            <p:spPr>
              <a:xfrm>
                <a:off x="1466850" y="875620"/>
                <a:ext cx="3542380" cy="350890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E9DA007-4D12-4E50-8A2A-BFEB557D2755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354238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3696F41-7A57-6A71-48E0-57DC0FD1F45D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9B518BB-BA01-734C-8F35-C569614E32E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0CA477C-B13C-EF0B-F67F-CF0F4D703D69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ADDCC6C-0428-0F66-95AF-F34D60323CEB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7199" y="1788339"/>
            <a:ext cx="3103201" cy="3092539"/>
          </a:xfrm>
        </p:spPr>
        <p:txBody>
          <a:bodyPr tIns="0" bIns="0" anchor="ctr"/>
          <a:lstStyle>
            <a:lvl1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DDDB5-9047-790A-C8B0-D67E44B72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9A5963-0FEC-D9BF-54CB-A3D6D118A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27DBEC2-F0F7-1E8A-EDBA-2EB379509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47C04A-7458-C36D-EE89-0C1F41AF3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13B35D-F747-92EE-37C0-27E1CA8B5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D40548-01E2-C4C3-74D5-E53F4A1C3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021946D-D90D-3F7E-3E92-78C7E120A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97D881-DBBF-010E-A63C-99B4B0D41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2057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4">
            <a:extLst>
              <a:ext uri="{FF2B5EF4-FFF2-40B4-BE49-F238E27FC236}">
                <a16:creationId xmlns:a16="http://schemas.microsoft.com/office/drawing/2014/main" id="{5C92998A-0580-8711-F2CD-BA025D3B4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3457" y="3490004"/>
            <a:ext cx="2760781" cy="2636487"/>
            <a:chOff x="9757762" y="3673334"/>
            <a:chExt cx="2760781" cy="2636487"/>
          </a:xfrm>
          <a:solidFill>
            <a:schemeClr val="bg1">
              <a:alpha val="5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9E8E44-AD09-0DCB-79DA-F363143EB715}"/>
                </a:ext>
              </a:extLst>
            </p:cNvPr>
            <p:cNvSpPr/>
            <p:nvPr/>
          </p:nvSpPr>
          <p:spPr>
            <a:xfrm>
              <a:off x="9757762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C32798-3973-1B39-EA92-336F776B7AA7}"/>
                </a:ext>
              </a:extLst>
            </p:cNvPr>
            <p:cNvSpPr/>
            <p:nvPr/>
          </p:nvSpPr>
          <p:spPr>
            <a:xfrm>
              <a:off x="10777316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2D963B-D621-02DD-1619-684F4DC91490}"/>
                </a:ext>
              </a:extLst>
            </p:cNvPr>
            <p:cNvSpPr/>
            <p:nvPr/>
          </p:nvSpPr>
          <p:spPr>
            <a:xfrm>
              <a:off x="11796885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491E75D-715D-B554-6983-B8D0F0FF7ECE}"/>
                </a:ext>
              </a:extLst>
            </p:cNvPr>
            <p:cNvSpPr/>
            <p:nvPr/>
          </p:nvSpPr>
          <p:spPr>
            <a:xfrm>
              <a:off x="9757762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BE3828-09E2-3B37-DAF2-0F1EF6FBB447}"/>
                </a:ext>
              </a:extLst>
            </p:cNvPr>
            <p:cNvSpPr/>
            <p:nvPr/>
          </p:nvSpPr>
          <p:spPr>
            <a:xfrm>
              <a:off x="10777316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BD5FBB-6BCD-9E17-CA4C-DA3621F258BF}"/>
                </a:ext>
              </a:extLst>
            </p:cNvPr>
            <p:cNvSpPr/>
            <p:nvPr/>
          </p:nvSpPr>
          <p:spPr>
            <a:xfrm>
              <a:off x="11796885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D5227-34EB-06BB-7D33-8014F2DE4711}"/>
                </a:ext>
              </a:extLst>
            </p:cNvPr>
            <p:cNvSpPr/>
            <p:nvPr/>
          </p:nvSpPr>
          <p:spPr>
            <a:xfrm>
              <a:off x="9757762" y="5788920"/>
              <a:ext cx="503603" cy="503606"/>
            </a:xfrm>
            <a:custGeom>
              <a:avLst/>
              <a:gdLst>
                <a:gd name="connsiteX0" fmla="*/ 0 w 503603"/>
                <a:gd name="connsiteY0" fmla="*/ 251798 h 503606"/>
                <a:gd name="connsiteX1" fmla="*/ 251802 w 503603"/>
                <a:gd name="connsiteY1" fmla="*/ 0 h 503606"/>
                <a:gd name="connsiteX2" fmla="*/ 503604 w 503603"/>
                <a:gd name="connsiteY2" fmla="*/ 251798 h 503606"/>
                <a:gd name="connsiteX3" fmla="*/ 251802 w 503603"/>
                <a:gd name="connsiteY3" fmla="*/ 503606 h 503606"/>
                <a:gd name="connsiteX4" fmla="*/ 0 w 503603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6">
                  <a:moveTo>
                    <a:pt x="0" y="251798"/>
                  </a:moveTo>
                  <a:cubicBezTo>
                    <a:pt x="0" y="112736"/>
                    <a:pt x="112737" y="0"/>
                    <a:pt x="251802" y="0"/>
                  </a:cubicBezTo>
                  <a:cubicBezTo>
                    <a:pt x="390867" y="0"/>
                    <a:pt x="503604" y="112736"/>
                    <a:pt x="503604" y="251798"/>
                  </a:cubicBezTo>
                  <a:cubicBezTo>
                    <a:pt x="503604" y="390859"/>
                    <a:pt x="390869" y="503606"/>
                    <a:pt x="251802" y="503606"/>
                  </a:cubicBezTo>
                  <a:cubicBezTo>
                    <a:pt x="112734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22BFF6-8FC1-1C45-6065-DDBFC3366BC5}"/>
                </a:ext>
              </a:extLst>
            </p:cNvPr>
            <p:cNvSpPr/>
            <p:nvPr/>
          </p:nvSpPr>
          <p:spPr>
            <a:xfrm>
              <a:off x="10777320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146F39A-3BE2-E627-E2A8-097C4BA7329F}"/>
                </a:ext>
              </a:extLst>
            </p:cNvPr>
            <p:cNvSpPr/>
            <p:nvPr/>
          </p:nvSpPr>
          <p:spPr>
            <a:xfrm>
              <a:off x="11796889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1000" y="2282879"/>
            <a:ext cx="4269018" cy="3187700"/>
            <a:chOff x="1698171" y="691024"/>
            <a:chExt cx="4269018" cy="31877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4269018" cy="3187700"/>
              <a:chOff x="1466850" y="380320"/>
              <a:chExt cx="4493564" cy="335537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 userDrawn="1"/>
            </p:nvSpPr>
            <p:spPr>
              <a:xfrm>
                <a:off x="1466850" y="875619"/>
                <a:ext cx="4493564" cy="28600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4493564" cy="495300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85C02728-7F58-1ED1-7B84-326CE837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077710"/>
            <a:ext cx="4269017" cy="2109186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34496" y="731509"/>
            <a:ext cx="6876503" cy="4739070"/>
            <a:chOff x="1698171" y="691024"/>
            <a:chExt cx="6876503" cy="473907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 userDrawn="1"/>
          </p:nvGrpSpPr>
          <p:grpSpPr>
            <a:xfrm>
              <a:off x="1698171" y="691024"/>
              <a:ext cx="6876503" cy="4739070"/>
              <a:chOff x="1466850" y="380320"/>
              <a:chExt cx="7238199" cy="498834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 userDrawn="1"/>
            </p:nvSpPr>
            <p:spPr>
              <a:xfrm>
                <a:off x="1466850" y="875621"/>
                <a:ext cx="7238199" cy="449304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 userDrawn="1"/>
            </p:nvSpPr>
            <p:spPr>
              <a:xfrm>
                <a:off x="1466850" y="380320"/>
                <a:ext cx="7238199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 userDrawn="1"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 userDrawn="1"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 userDrawn="1"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 userDrawn="1"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34495" y="1202058"/>
            <a:ext cx="6876502" cy="42685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DD2ED3-A6F4-FD7E-59F8-1FAE8FBBA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256"/>
          <a:stretch/>
        </p:blipFill>
        <p:spPr>
          <a:xfrm rot="16200000">
            <a:off x="1495710" y="-1028662"/>
            <a:ext cx="2029124" cy="408644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D3D389B-1A71-78E3-E524-47DEFE36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3E7AF89-C0F4-4BB7-8B68-933CBF0B3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ate Placeholder 3">
            <a:extLst>
              <a:ext uri="{FF2B5EF4-FFF2-40B4-BE49-F238E27FC236}">
                <a16:creationId xmlns:a16="http://schemas.microsoft.com/office/drawing/2014/main" id="{17933C8A-8E9F-F250-DAB7-5B1C8253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824FC607-995F-898A-B4E2-47161383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D6615CA-D60B-84EA-CBF6-70186E3CF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8C02DF0-EBE4-4C6F-CE9A-61B39F1F7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AFEE4071-4B5B-AFB4-B178-D09387257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023153-9A4E-D9D3-6DE0-2D3EA610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7152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D1964D-F9CA-9278-BD33-03FD979E6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9857CF-1C39-27BB-9B6B-6A0C1DD0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B31A7E-FD72-B42E-26A8-319F776C1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2487FC0-E254-7086-CC55-D7BFCEACE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F41C3E4-FF61-A611-F912-98F34421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B15F18C-70F5-E214-E8DA-4CFAE27FE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A727095-DB42-91AA-4BB8-1CE63D89B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en-US" sz="1800" smtClean="0">
                <a:solidFill>
                  <a:schemeClr val="tx1"/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9DC3C-8238-2625-2CBD-974CA4F81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800" b="1" dirty="0">
                <a:solidFill>
                  <a:schemeClr val="tx1"/>
                </a:solidFill>
                <a:latin typeface="+mn-lt"/>
              </a:rPr>
              <a:t>START</a:t>
            </a: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D8EA3-B846-4160-95E9-486302147031}" type="datetime1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0" r:id="rId2"/>
    <p:sldLayoutId id="2147483672" r:id="rId3"/>
    <p:sldLayoutId id="2147483673" r:id="rId4"/>
    <p:sldLayoutId id="2147483674" r:id="rId5"/>
    <p:sldLayoutId id="2147483649" r:id="rId6"/>
    <p:sldLayoutId id="2147483675" r:id="rId7"/>
    <p:sldLayoutId id="2147483676" r:id="rId8"/>
    <p:sldLayoutId id="2147483664" r:id="rId9"/>
    <p:sldLayoutId id="2147483677" r:id="rId10"/>
    <p:sldLayoutId id="2147483678" r:id="rId11"/>
    <p:sldLayoutId id="2147483681" r:id="rId12"/>
    <p:sldLayoutId id="2147483679" r:id="rId13"/>
    <p:sldLayoutId id="2147483662" r:id="rId14"/>
    <p:sldLayoutId id="2147483655" r:id="rId1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1863" y="1042375"/>
            <a:ext cx="8508273" cy="49680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6000" dirty="0">
                <a:cs typeface="Arial" panose="020B0604020202020204" pitchFamily="34" charset="0"/>
              </a:rPr>
              <a:t>Navigating Accessibility in a Customer Facing Role</a:t>
            </a:r>
            <a:endParaRPr lang="en-US" sz="6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068" y="851547"/>
            <a:ext cx="4275364" cy="1979634"/>
          </a:xfrm>
        </p:spPr>
        <p:txBody>
          <a:bodyPr anchor="ctr"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7886" y="2351314"/>
            <a:ext cx="4275364" cy="314008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Introduction to my role</a:t>
            </a:r>
          </a:p>
          <a:p>
            <a:r>
              <a:rPr lang="en-US"/>
              <a:t>Interview Process</a:t>
            </a:r>
            <a:endParaRPr lang="en-US" dirty="0"/>
          </a:p>
          <a:p>
            <a:r>
              <a:rPr lang="en-US" dirty="0"/>
              <a:t>Adjustments</a:t>
            </a:r>
          </a:p>
          <a:p>
            <a:r>
              <a:rPr lang="en-US" dirty="0"/>
              <a:t>Discrepancies with our team and other teams</a:t>
            </a:r>
          </a:p>
          <a:p>
            <a:r>
              <a:rPr lang="en-US" dirty="0"/>
              <a:t>Accessibility for students compared to staff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8FBE7-3C46-903D-964E-091F74329C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E9466343-3461-42CD-9CAB-EE1885623C25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EA9E7-F506-729E-13CF-D685FEBDB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1768-96CF-05EB-0BAD-BA4141757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6851-B069-8589-5ED5-C0DFEE9D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49" y="903248"/>
            <a:ext cx="5946389" cy="1596864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/>
              <a:t>Meg Hoy</a:t>
            </a:r>
            <a:br>
              <a:rPr lang="en-US" dirty="0"/>
            </a:br>
            <a:br>
              <a:rPr lang="en-US" sz="1400" dirty="0"/>
            </a:br>
            <a:r>
              <a:rPr lang="en-US" sz="2800" dirty="0"/>
              <a:t> Information Support Assistant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0B69-CDF7-D7DC-5E63-70B0D8BD61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49" y="3018529"/>
            <a:ext cx="5946389" cy="1997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Customer facing role</a:t>
            </a:r>
          </a:p>
          <a:p>
            <a:r>
              <a:rPr lang="en-US" sz="2000" dirty="0"/>
              <a:t>2 years experience</a:t>
            </a:r>
          </a:p>
          <a:p>
            <a:r>
              <a:rPr lang="en-US" sz="2000" dirty="0"/>
              <a:t>Fully based on campus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86742-C208-250A-184F-E2CDA3413C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EA52206C-522E-4279-9E0D-1C28CCBD7571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527CE-284D-A3F6-4256-BBF0B333F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Placeholder 8" descr="A person with many hands holding objects&#10;&#10;AI-generated content may be incorrect.">
            <a:extLst>
              <a:ext uri="{FF2B5EF4-FFF2-40B4-BE49-F238E27FC236}">
                <a16:creationId xmlns:a16="http://schemas.microsoft.com/office/drawing/2014/main" id="{59ECF40B-2CF5-1B50-9E3C-A4B88C6A24C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" b="15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728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576292"/>
            <a:ext cx="10907016" cy="922516"/>
          </a:xfrm>
        </p:spPr>
        <p:txBody>
          <a:bodyPr/>
          <a:lstStyle/>
          <a:p>
            <a:r>
              <a:rPr lang="en-US" dirty="0"/>
              <a:t>Recruitment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88999" y="2343150"/>
            <a:ext cx="4873446" cy="29948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My interview process: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preparation time for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Group task 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New interview process: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Trialed different preparation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Reconsidering group task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F9C110-6207-0F51-F464-AFBEF993F4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8224D3FE-FC64-4F60-BC7C-E273976648BC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D3542AA-82FB-8DD5-2A66-7F47BFF880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Illustration of person writing">
            <a:extLst>
              <a:ext uri="{FF2B5EF4-FFF2-40B4-BE49-F238E27FC236}">
                <a16:creationId xmlns:a16="http://schemas.microsoft.com/office/drawing/2014/main" id="{ABC821DB-4132-BC08-4516-1B5BC3B25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870" y="2274250"/>
            <a:ext cx="4958131" cy="313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B9EEEB-17BB-C5D5-CDC9-3494B472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576292"/>
            <a:ext cx="10907016" cy="922516"/>
          </a:xfrm>
        </p:spPr>
        <p:txBody>
          <a:bodyPr/>
          <a:lstStyle/>
          <a:p>
            <a:r>
              <a:rPr lang="en-US" dirty="0"/>
              <a:t>Adjustments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D6DA3F-EA1B-C232-77E4-39A411FFB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8998" y="2343150"/>
            <a:ext cx="6762631" cy="2994868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First full-time job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New to adjustments in the workplace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Other team members also struggled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Environment makes it difficult to implement adjustments</a:t>
            </a:r>
          </a:p>
          <a:p>
            <a:endParaRPr lang="en-US" sz="1100" dirty="0"/>
          </a:p>
        </p:txBody>
      </p:sp>
      <p:pic>
        <p:nvPicPr>
          <p:cNvPr id="8" name="Content Placeholder 7" descr="Question Cat">
            <a:extLst>
              <a:ext uri="{FF2B5EF4-FFF2-40B4-BE49-F238E27FC236}">
                <a16:creationId xmlns:a16="http://schemas.microsoft.com/office/drawing/2014/main" id="{6B98DAB7-2762-E82F-CD33-6B52B02E3046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731" y="2528887"/>
            <a:ext cx="2619375" cy="2619375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8C6CB-8C13-0D9E-C7C6-7AB878D12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666D3-AEBC-3481-2B8F-AB51BE393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5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8553-56F5-C0FF-9A78-9ED72306E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50">
            <a:extLst>
              <a:ext uri="{FF2B5EF4-FFF2-40B4-BE49-F238E27FC236}">
                <a16:creationId xmlns:a16="http://schemas.microsoft.com/office/drawing/2014/main" id="{BC1C6AA9-DC5B-EF9C-8A42-5F7467D89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44" y="841808"/>
            <a:ext cx="6712153" cy="4012867"/>
          </a:xfrm>
        </p:spPr>
        <p:txBody>
          <a:bodyPr/>
          <a:lstStyle/>
          <a:p>
            <a:r>
              <a:rPr lang="en-US" dirty="0"/>
              <a:t>Staff Accessibility Network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90BC6E7-4694-D226-AE1D-EC0AA9ACD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784" y="4854677"/>
            <a:ext cx="6008915" cy="652923"/>
          </a:xfrm>
        </p:spPr>
        <p:txBody>
          <a:bodyPr/>
          <a:lstStyle/>
          <a:p>
            <a:r>
              <a:rPr lang="en-US" dirty="0"/>
              <a:t>Access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00EE46-F57E-BAF2-011A-71BAC72451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72B8B865-6043-45BC-B48D-1676CB43D17A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BE199-5107-8B06-F593-6C56B0D8C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Placeholder 7" descr="Connecting lines and dots illustration">
            <a:extLst>
              <a:ext uri="{FF2B5EF4-FFF2-40B4-BE49-F238E27FC236}">
                <a16:creationId xmlns:a16="http://schemas.microsoft.com/office/drawing/2014/main" id="{9AC493E9-323B-EE7D-054C-1BF3A1EE266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5" r="23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9577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530572"/>
            <a:ext cx="10907016" cy="1162882"/>
          </a:xfrm>
        </p:spPr>
        <p:txBody>
          <a:bodyPr/>
          <a:lstStyle/>
          <a:p>
            <a:r>
              <a:rPr lang="en-US" dirty="0"/>
              <a:t>Discrepancies with our team and other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917700"/>
            <a:ext cx="10907016" cy="3340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Varying timetables</a:t>
            </a:r>
          </a:p>
          <a:p>
            <a:pPr>
              <a:lnSpc>
                <a:spcPct val="150000"/>
              </a:lnSpc>
            </a:pPr>
            <a:r>
              <a:rPr lang="en-US" dirty="0"/>
              <a:t>Noisy environment</a:t>
            </a:r>
          </a:p>
          <a:p>
            <a:pPr>
              <a:lnSpc>
                <a:spcPct val="150000"/>
              </a:lnSpc>
            </a:pPr>
            <a:r>
              <a:rPr lang="en-US" dirty="0"/>
              <a:t>“Use your judgement” approach</a:t>
            </a:r>
          </a:p>
          <a:p>
            <a:pPr>
              <a:lnSpc>
                <a:spcPct val="150000"/>
              </a:lnSpc>
            </a:pPr>
            <a:r>
              <a:rPr lang="en-US" dirty="0"/>
              <a:t>No fixed workspace</a:t>
            </a:r>
          </a:p>
          <a:p>
            <a:pPr>
              <a:lnSpc>
                <a:spcPct val="150000"/>
              </a:lnSpc>
            </a:pPr>
            <a:r>
              <a:rPr lang="en-US" dirty="0"/>
              <a:t>Need to be constantly available to students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4579C-DA6D-B905-B710-1E6243E8C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EA52206C-522E-4279-9E0D-1C28CCBD7571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420634-75FC-1021-C59D-6A615E04C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Pink megaphone">
            <a:extLst>
              <a:ext uri="{FF2B5EF4-FFF2-40B4-BE49-F238E27FC236}">
                <a16:creationId xmlns:a16="http://schemas.microsoft.com/office/drawing/2014/main" id="{A8BBE785-D991-ADD5-7314-A1F1B870A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542" y="2170322"/>
            <a:ext cx="2818483" cy="169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43F92-3E5D-B76A-C827-F1BB5F810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753A9-A6AE-26DB-0E5E-BFE4EB10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530572"/>
            <a:ext cx="10907016" cy="1162882"/>
          </a:xfrm>
        </p:spPr>
        <p:txBody>
          <a:bodyPr/>
          <a:lstStyle/>
          <a:p>
            <a:r>
              <a:rPr lang="en-US" dirty="0"/>
              <a:t>Discrepancy with our team vs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07B3F-07C1-C68B-7A39-50A23986E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350" y="1917700"/>
            <a:ext cx="10907016" cy="3340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Workshop around neurodivergent students in the library</a:t>
            </a:r>
          </a:p>
          <a:p>
            <a:pPr>
              <a:lnSpc>
                <a:spcPct val="150000"/>
              </a:lnSpc>
            </a:pPr>
            <a:r>
              <a:rPr lang="en-US" dirty="0"/>
              <a:t>Adjustments made more easily for students</a:t>
            </a:r>
          </a:p>
          <a:p>
            <a:pPr>
              <a:lnSpc>
                <a:spcPct val="150000"/>
              </a:lnSpc>
            </a:pPr>
            <a:r>
              <a:rPr lang="en-US" dirty="0"/>
              <a:t>Outdated ideas around customer service</a:t>
            </a:r>
          </a:p>
          <a:p>
            <a:pPr>
              <a:lnSpc>
                <a:spcPct val="150000"/>
              </a:lnSpc>
            </a:pPr>
            <a:r>
              <a:rPr lang="en-US" dirty="0"/>
              <a:t>Long term focus – make every space an accessible space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630E5-B5B6-D2E3-8E06-43AB991B6E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EA52206C-522E-4279-9E0D-1C28CCBD7571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8ECBE-A0F6-9D39-66D9-5A9B2FF1B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12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46" y="327023"/>
            <a:ext cx="5931354" cy="556146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7" name="Content Placeholder 6" descr="A group of people with brain&#10;&#10;AI-generated content may be incorrect.">
            <a:extLst>
              <a:ext uri="{FF2B5EF4-FFF2-40B4-BE49-F238E27FC236}">
                <a16:creationId xmlns:a16="http://schemas.microsoft.com/office/drawing/2014/main" id="{CE03D54D-38D9-B9DC-EF22-D0AB4D245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807" y="2778900"/>
            <a:ext cx="3108593" cy="111107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68051-4856-FADE-1394-1BF8D4AFC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</p:spPr>
        <p:txBody>
          <a:bodyPr/>
          <a:lstStyle/>
          <a:p>
            <a:fld id="{FCB1BC7D-EE8F-4610-B748-33D1F9065B77}" type="datetime1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D134F-4AA5-8D65-F269-E8A1D90CB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6836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89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8698DA"/>
      </a:accent1>
      <a:accent2>
        <a:srgbClr val="9EE0F8"/>
      </a:accent2>
      <a:accent3>
        <a:srgbClr val="C1F088"/>
      </a:accent3>
      <a:accent4>
        <a:srgbClr val="A4E4D2"/>
      </a:accent4>
      <a:accent5>
        <a:srgbClr val="FFBF8F"/>
      </a:accent5>
      <a:accent6>
        <a:srgbClr val="FABBB0"/>
      </a:accent6>
      <a:hlink>
        <a:srgbClr val="56C7AA"/>
      </a:hlink>
      <a:folHlink>
        <a:srgbClr val="59A8D1"/>
      </a:folHlink>
    </a:clrScheme>
    <a:fontScheme name="Custom 74">
      <a:majorFont>
        <a:latin typeface="Jumble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596226_Win32_SL_V6" id="{D9DA734B-CC3F-4DBB-B6FE-0BB140309365}" vid="{69AD8D68-423B-4DFD-8A07-EF38EEF8EB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89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8698DA"/>
    </a:accent1>
    <a:accent2>
      <a:srgbClr val="9EE0F8"/>
    </a:accent2>
    <a:accent3>
      <a:srgbClr val="C1F088"/>
    </a:accent3>
    <a:accent4>
      <a:srgbClr val="A4E4D2"/>
    </a:accent4>
    <a:accent5>
      <a:srgbClr val="FFBF8F"/>
    </a:accent5>
    <a:accent6>
      <a:srgbClr val="FABBB0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Custom 89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8698DA"/>
    </a:accent1>
    <a:accent2>
      <a:srgbClr val="9EE0F8"/>
    </a:accent2>
    <a:accent3>
      <a:srgbClr val="C1F088"/>
    </a:accent3>
    <a:accent4>
      <a:srgbClr val="A4E4D2"/>
    </a:accent4>
    <a:accent5>
      <a:srgbClr val="FFBF8F"/>
    </a:accent5>
    <a:accent6>
      <a:srgbClr val="FABBB0"/>
    </a:accent6>
    <a:hlink>
      <a:srgbClr val="56C7AA"/>
    </a:hlink>
    <a:folHlink>
      <a:srgbClr val="59A8D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5A16D6-EDBE-419D-AF8F-74F00E41AF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BF1A99-35F0-4B73-B737-B4DCDCD8CA5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7093E94-C176-4FB3-93BB-02AEE1FEC2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Fluorescent presentation</Template>
  <TotalTime>228</TotalTime>
  <Words>186</Words>
  <Application>Microsoft Office PowerPoint</Application>
  <PresentationFormat>Widescreen</PresentationFormat>
  <Paragraphs>62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Century Gothic</vt:lpstr>
      <vt:lpstr>Jumble</vt:lpstr>
      <vt:lpstr>Custom</vt:lpstr>
      <vt:lpstr>Navigating Accessibility in a Customer Facing Role</vt:lpstr>
      <vt:lpstr>Agenda</vt:lpstr>
      <vt:lpstr>Meg Hoy   Information Support Assistant</vt:lpstr>
      <vt:lpstr>Recruitment</vt:lpstr>
      <vt:lpstr>Adjustments</vt:lpstr>
      <vt:lpstr>Staff Accessibility Network</vt:lpstr>
      <vt:lpstr>Discrepancies with our team and other teams</vt:lpstr>
      <vt:lpstr>Discrepancy with our team vs students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Hoy</dc:creator>
  <cp:lastModifiedBy>Maria King</cp:lastModifiedBy>
  <cp:revision>2</cp:revision>
  <dcterms:created xsi:type="dcterms:W3CDTF">2025-09-10T09:23:59Z</dcterms:created>
  <dcterms:modified xsi:type="dcterms:W3CDTF">2025-09-29T13:13:08Z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