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9200"/>
    <a:srgbClr val="5C19E6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67EDB1-8AB8-4ED2-A7E2-0A6D4710CF38}" v="847" dt="2025-09-17T11:09:35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18" Type="http://schemas.openxmlformats.org/officeDocument/2006/relationships/image" Target="../media/image2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19.png"/><Relationship Id="rId2" Type="http://schemas.openxmlformats.org/officeDocument/2006/relationships/image" Target="../media/image4.svg"/><Relationship Id="rId16" Type="http://schemas.openxmlformats.org/officeDocument/2006/relationships/image" Target="../media/image18.svg"/><Relationship Id="rId20" Type="http://schemas.openxmlformats.org/officeDocument/2006/relationships/image" Target="../media/image22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19" Type="http://schemas.openxmlformats.org/officeDocument/2006/relationships/image" Target="../media/image21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18" Type="http://schemas.openxmlformats.org/officeDocument/2006/relationships/image" Target="../media/image2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19.png"/><Relationship Id="rId2" Type="http://schemas.openxmlformats.org/officeDocument/2006/relationships/image" Target="../media/image4.svg"/><Relationship Id="rId16" Type="http://schemas.openxmlformats.org/officeDocument/2006/relationships/image" Target="../media/image18.svg"/><Relationship Id="rId20" Type="http://schemas.openxmlformats.org/officeDocument/2006/relationships/image" Target="../media/image22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19" Type="http://schemas.openxmlformats.org/officeDocument/2006/relationships/image" Target="../media/image21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F40178-2F42-4E3D-ADAF-A9A7B201FE7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55458D7-A8C0-4BF4-83DB-8EC01C98A157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What do you need to do that you can’t do now? Feel OK? Understand things? Remember things? Act right?</a:t>
          </a:r>
        </a:p>
      </dgm:t>
    </dgm:pt>
    <dgm:pt modelId="{D614DB71-6335-44CC-9A6D-3E94A056ECAA}" type="parTrans" cxnId="{7A1AA48E-4948-41C2-A45C-979E8DB0B56C}">
      <dgm:prSet/>
      <dgm:spPr/>
      <dgm:t>
        <a:bodyPr/>
        <a:lstStyle/>
        <a:p>
          <a:endParaRPr lang="en-GB"/>
        </a:p>
      </dgm:t>
    </dgm:pt>
    <dgm:pt modelId="{79D2D54C-A0CA-4EBC-AF28-3F312EBBAF2C}" type="sibTrans" cxnId="{7A1AA48E-4948-41C2-A45C-979E8DB0B56C}">
      <dgm:prSet/>
      <dgm:spPr/>
      <dgm:t>
        <a:bodyPr/>
        <a:lstStyle/>
        <a:p>
          <a:endParaRPr lang="en-GB"/>
        </a:p>
      </dgm:t>
    </dgm:pt>
    <dgm:pt modelId="{06A9BCCA-3AAE-4EE3-9C43-BF1387C743C7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How do I know that I’m not doing those things?</a:t>
          </a:r>
        </a:p>
      </dgm:t>
    </dgm:pt>
    <dgm:pt modelId="{3D2444EF-2F64-4B5C-8D9C-3A3148794474}" type="parTrans" cxnId="{E2058D2B-4B77-4437-9E14-615FDB564525}">
      <dgm:prSet/>
      <dgm:spPr/>
      <dgm:t>
        <a:bodyPr/>
        <a:lstStyle/>
        <a:p>
          <a:endParaRPr lang="en-GB"/>
        </a:p>
      </dgm:t>
    </dgm:pt>
    <dgm:pt modelId="{CCF33E8F-CEA0-4917-864D-ACF5EFE05F00}" type="sibTrans" cxnId="{E2058D2B-4B77-4437-9E14-615FDB564525}">
      <dgm:prSet/>
      <dgm:spPr/>
      <dgm:t>
        <a:bodyPr/>
        <a:lstStyle/>
        <a:p>
          <a:endParaRPr lang="en-GB"/>
        </a:p>
      </dgm:t>
    </dgm:pt>
    <dgm:pt modelId="{35DDBB9C-4FF7-4F85-8E65-07CBA0257129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Might be able to do them, just not ‘correctly’.</a:t>
          </a:r>
        </a:p>
      </dgm:t>
    </dgm:pt>
    <dgm:pt modelId="{26711717-CECF-4B57-97F9-D77B2055C3B7}" type="parTrans" cxnId="{F7707299-0487-427D-8D65-01C3D227BAEE}">
      <dgm:prSet/>
      <dgm:spPr/>
      <dgm:t>
        <a:bodyPr/>
        <a:lstStyle/>
        <a:p>
          <a:endParaRPr lang="en-GB"/>
        </a:p>
      </dgm:t>
    </dgm:pt>
    <dgm:pt modelId="{E450FDC4-1B14-42FB-88C5-1B9FF6B912C7}" type="sibTrans" cxnId="{F7707299-0487-427D-8D65-01C3D227BAEE}">
      <dgm:prSet/>
      <dgm:spPr/>
      <dgm:t>
        <a:bodyPr/>
        <a:lstStyle/>
        <a:p>
          <a:endParaRPr lang="en-GB"/>
        </a:p>
      </dgm:t>
    </dgm:pt>
    <dgm:pt modelId="{EBED010A-ACA0-440B-A9C7-C3B30B55A015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If I identify something – how do I know what will help?</a:t>
          </a:r>
        </a:p>
      </dgm:t>
    </dgm:pt>
    <dgm:pt modelId="{15964D2E-1D76-428A-9573-C6C8DF737907}" type="parTrans" cxnId="{335F95B8-BE8C-489A-8FD1-26A7DCE416FE}">
      <dgm:prSet/>
      <dgm:spPr/>
      <dgm:t>
        <a:bodyPr/>
        <a:lstStyle/>
        <a:p>
          <a:endParaRPr lang="en-GB"/>
        </a:p>
      </dgm:t>
    </dgm:pt>
    <dgm:pt modelId="{F78F893B-5D66-40B1-9FEE-576B92409CD7}" type="sibTrans" cxnId="{335F95B8-BE8C-489A-8FD1-26A7DCE416FE}">
      <dgm:prSet/>
      <dgm:spPr/>
      <dgm:t>
        <a:bodyPr/>
        <a:lstStyle/>
        <a:p>
          <a:endParaRPr lang="en-GB"/>
        </a:p>
      </dgm:t>
    </dgm:pt>
    <dgm:pt modelId="{D2160DC1-6F71-4459-A594-306AD9740E40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This list of suggestions – how do I know it will work?</a:t>
          </a:r>
        </a:p>
      </dgm:t>
    </dgm:pt>
    <dgm:pt modelId="{B75CB202-3113-412C-9560-C56350FA67F3}" type="parTrans" cxnId="{8CC778B4-D06D-4CF6-818F-B2DA5C76947B}">
      <dgm:prSet/>
      <dgm:spPr/>
      <dgm:t>
        <a:bodyPr/>
        <a:lstStyle/>
        <a:p>
          <a:endParaRPr lang="en-GB"/>
        </a:p>
      </dgm:t>
    </dgm:pt>
    <dgm:pt modelId="{C53FC6D5-05F1-4ADB-BF65-09320E13825B}" type="sibTrans" cxnId="{8CC778B4-D06D-4CF6-818F-B2DA5C76947B}">
      <dgm:prSet/>
      <dgm:spPr/>
      <dgm:t>
        <a:bodyPr/>
        <a:lstStyle/>
        <a:p>
          <a:endParaRPr lang="en-GB"/>
        </a:p>
      </dgm:t>
    </dgm:pt>
    <dgm:pt modelId="{4046E5FC-3F79-4150-972C-727014E1F8AE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How do I tell people I need this?</a:t>
          </a:r>
        </a:p>
      </dgm:t>
    </dgm:pt>
    <dgm:pt modelId="{5181D3E7-31E2-4312-8BB8-5890051762B6}" type="parTrans" cxnId="{C6DB6BDD-3A8A-48D8-B693-9351255BA2AB}">
      <dgm:prSet/>
      <dgm:spPr/>
      <dgm:t>
        <a:bodyPr/>
        <a:lstStyle/>
        <a:p>
          <a:endParaRPr lang="en-GB"/>
        </a:p>
      </dgm:t>
    </dgm:pt>
    <dgm:pt modelId="{54CF9BB3-966C-4FF8-A6CB-C0A38108B836}" type="sibTrans" cxnId="{C6DB6BDD-3A8A-48D8-B693-9351255BA2AB}">
      <dgm:prSet/>
      <dgm:spPr/>
      <dgm:t>
        <a:bodyPr/>
        <a:lstStyle/>
        <a:p>
          <a:endParaRPr lang="en-GB"/>
        </a:p>
      </dgm:t>
    </dgm:pt>
    <dgm:pt modelId="{E03B94C1-6B48-4461-8CAE-5B3E9FFA182B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Who do I tell?</a:t>
          </a:r>
        </a:p>
      </dgm:t>
    </dgm:pt>
    <dgm:pt modelId="{56D52F20-E57E-4AE5-A7AE-3E593E3CBC54}" type="parTrans" cxnId="{CC15127B-A4EB-4BA7-8171-A564813CE6D3}">
      <dgm:prSet/>
      <dgm:spPr/>
      <dgm:t>
        <a:bodyPr/>
        <a:lstStyle/>
        <a:p>
          <a:endParaRPr lang="en-GB"/>
        </a:p>
      </dgm:t>
    </dgm:pt>
    <dgm:pt modelId="{59F8049B-02B5-4BB8-AE95-24895D060990}" type="sibTrans" cxnId="{CC15127B-A4EB-4BA7-8171-A564813CE6D3}">
      <dgm:prSet/>
      <dgm:spPr/>
      <dgm:t>
        <a:bodyPr/>
        <a:lstStyle/>
        <a:p>
          <a:endParaRPr lang="en-GB"/>
        </a:p>
      </dgm:t>
    </dgm:pt>
    <dgm:pt modelId="{DC6006F0-3A03-4288-A931-162F82F5DFAA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What happens on days when I don’t need it?</a:t>
          </a:r>
        </a:p>
      </dgm:t>
    </dgm:pt>
    <dgm:pt modelId="{C93A3518-E0C9-4C26-BD94-7D68CF688E7C}" type="parTrans" cxnId="{C47BD909-992B-41C5-ABD7-957B7D7CE906}">
      <dgm:prSet/>
      <dgm:spPr/>
      <dgm:t>
        <a:bodyPr/>
        <a:lstStyle/>
        <a:p>
          <a:endParaRPr lang="en-GB"/>
        </a:p>
      </dgm:t>
    </dgm:pt>
    <dgm:pt modelId="{79BD8F6D-51AD-4060-B3C9-77D51E8E3355}" type="sibTrans" cxnId="{C47BD909-992B-41C5-ABD7-957B7D7CE906}">
      <dgm:prSet/>
      <dgm:spPr/>
      <dgm:t>
        <a:bodyPr/>
        <a:lstStyle/>
        <a:p>
          <a:endParaRPr lang="en-GB"/>
        </a:p>
      </dgm:t>
    </dgm:pt>
    <dgm:pt modelId="{DE2DC58A-1E37-45D0-B2C1-C762475903B7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What happens on days when I discover something new I need?</a:t>
          </a:r>
        </a:p>
      </dgm:t>
    </dgm:pt>
    <dgm:pt modelId="{EA21EF3B-B665-494D-AC49-D30E6EDF739E}" type="parTrans" cxnId="{0D8D0FBD-87DC-471B-B5DA-2597B648C083}">
      <dgm:prSet/>
      <dgm:spPr/>
      <dgm:t>
        <a:bodyPr/>
        <a:lstStyle/>
        <a:p>
          <a:endParaRPr lang="en-GB"/>
        </a:p>
      </dgm:t>
    </dgm:pt>
    <dgm:pt modelId="{1174C3D4-7CE3-4A25-B870-16E30B7E0608}" type="sibTrans" cxnId="{0D8D0FBD-87DC-471B-B5DA-2597B648C083}">
      <dgm:prSet/>
      <dgm:spPr/>
      <dgm:t>
        <a:bodyPr/>
        <a:lstStyle/>
        <a:p>
          <a:endParaRPr lang="en-GB"/>
        </a:p>
      </dgm:t>
    </dgm:pt>
    <dgm:pt modelId="{F37A4EE0-9B5C-49C1-834C-DA0900730BCB}">
      <dgm:prSet phldrT="[Text]"/>
      <dgm:spPr>
        <a:solidFill>
          <a:srgbClr val="C09200"/>
        </a:solidFill>
      </dgm:spPr>
      <dgm:t>
        <a:bodyPr/>
        <a:lstStyle/>
        <a:p>
          <a:r>
            <a:rPr lang="en-GB" dirty="0"/>
            <a:t>++ How do I know I’m neurodivergent, and what neurotype I have?</a:t>
          </a:r>
        </a:p>
      </dgm:t>
    </dgm:pt>
    <dgm:pt modelId="{0D3C79A5-B3AA-4735-B2B5-8B20F440CEE9}" type="parTrans" cxnId="{E10DA4D9-5FFB-450A-9A98-4D47D4EF42AB}">
      <dgm:prSet/>
      <dgm:spPr/>
      <dgm:t>
        <a:bodyPr/>
        <a:lstStyle/>
        <a:p>
          <a:endParaRPr lang="en-GB"/>
        </a:p>
      </dgm:t>
    </dgm:pt>
    <dgm:pt modelId="{BCA67B51-E5DC-43CF-962D-1A3D21928B6D}" type="sibTrans" cxnId="{E10DA4D9-5FFB-450A-9A98-4D47D4EF42AB}">
      <dgm:prSet/>
      <dgm:spPr/>
      <dgm:t>
        <a:bodyPr/>
        <a:lstStyle/>
        <a:p>
          <a:endParaRPr lang="en-GB"/>
        </a:p>
      </dgm:t>
    </dgm:pt>
    <dgm:pt modelId="{F3B221A4-0CFE-4916-8423-52A3CF0B90C6}" type="pres">
      <dgm:prSet presAssocID="{B3F40178-2F42-4E3D-ADAF-A9A7B201FE73}" presName="linearFlow" presStyleCnt="0">
        <dgm:presLayoutVars>
          <dgm:dir/>
          <dgm:resizeHandles val="exact"/>
        </dgm:presLayoutVars>
      </dgm:prSet>
      <dgm:spPr/>
    </dgm:pt>
    <dgm:pt modelId="{89C5AA7F-64C8-4190-B4F2-A1D7AAEA88FA}" type="pres">
      <dgm:prSet presAssocID="{E55458D7-A8C0-4BF4-83DB-8EC01C98A157}" presName="composite" presStyleCnt="0"/>
      <dgm:spPr/>
    </dgm:pt>
    <dgm:pt modelId="{1B00959C-871C-496C-B658-02F9A545921D}" type="pres">
      <dgm:prSet presAssocID="{E55458D7-A8C0-4BF4-83DB-8EC01C98A157}" presName="imgShp" presStyleLbl="fgImgPlace1" presStyleIdx="0" presStyleCnt="10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1 with solid fill"/>
        </a:ext>
      </dgm:extLst>
    </dgm:pt>
    <dgm:pt modelId="{185EF30A-CE67-4F02-84F7-7BBC8345FADD}" type="pres">
      <dgm:prSet presAssocID="{E55458D7-A8C0-4BF4-83DB-8EC01C98A157}" presName="txShp" presStyleLbl="node1" presStyleIdx="0" presStyleCnt="10">
        <dgm:presLayoutVars>
          <dgm:bulletEnabled val="1"/>
        </dgm:presLayoutVars>
      </dgm:prSet>
      <dgm:spPr/>
    </dgm:pt>
    <dgm:pt modelId="{16435E0D-E473-4F86-B288-A529218119F4}" type="pres">
      <dgm:prSet presAssocID="{79D2D54C-A0CA-4EBC-AF28-3F312EBBAF2C}" presName="spacing" presStyleCnt="0"/>
      <dgm:spPr/>
    </dgm:pt>
    <dgm:pt modelId="{8994A8F6-693E-431C-B94E-C4AC5B66470A}" type="pres">
      <dgm:prSet presAssocID="{06A9BCCA-3AAE-4EE3-9C43-BF1387C743C7}" presName="composite" presStyleCnt="0"/>
      <dgm:spPr/>
    </dgm:pt>
    <dgm:pt modelId="{B30947B5-BD10-4DD4-80D4-F3F2FD5C5CDC}" type="pres">
      <dgm:prSet presAssocID="{06A9BCCA-3AAE-4EE3-9C43-BF1387C743C7}" presName="imgShp" presStyleLbl="fgImgPlace1" presStyleIdx="1" presStyleCnt="10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with solid fill"/>
        </a:ext>
      </dgm:extLst>
    </dgm:pt>
    <dgm:pt modelId="{39FAA313-9399-40C9-8C64-EAB05E0CC348}" type="pres">
      <dgm:prSet presAssocID="{06A9BCCA-3AAE-4EE3-9C43-BF1387C743C7}" presName="txShp" presStyleLbl="node1" presStyleIdx="1" presStyleCnt="10">
        <dgm:presLayoutVars>
          <dgm:bulletEnabled val="1"/>
        </dgm:presLayoutVars>
      </dgm:prSet>
      <dgm:spPr/>
    </dgm:pt>
    <dgm:pt modelId="{AF8DB212-4EE7-4426-9654-10DB0F647946}" type="pres">
      <dgm:prSet presAssocID="{CCF33E8F-CEA0-4917-864D-ACF5EFE05F00}" presName="spacing" presStyleCnt="0"/>
      <dgm:spPr/>
    </dgm:pt>
    <dgm:pt modelId="{3540A1D6-2933-41CB-96BF-1B114C28734D}" type="pres">
      <dgm:prSet presAssocID="{35DDBB9C-4FF7-4F85-8E65-07CBA0257129}" presName="composite" presStyleCnt="0"/>
      <dgm:spPr/>
    </dgm:pt>
    <dgm:pt modelId="{3DD45544-098E-4CE2-B91E-D07FCB0D6852}" type="pres">
      <dgm:prSet presAssocID="{35DDBB9C-4FF7-4F85-8E65-07CBA0257129}" presName="imgShp" presStyleLbl="fgImgPlace1" presStyleIdx="2" presStyleCnt="10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3 with solid fill"/>
        </a:ext>
      </dgm:extLst>
    </dgm:pt>
    <dgm:pt modelId="{CDEDD369-16D3-4A42-A1BD-9AF304B51A3A}" type="pres">
      <dgm:prSet presAssocID="{35DDBB9C-4FF7-4F85-8E65-07CBA0257129}" presName="txShp" presStyleLbl="node1" presStyleIdx="2" presStyleCnt="10">
        <dgm:presLayoutVars>
          <dgm:bulletEnabled val="1"/>
        </dgm:presLayoutVars>
      </dgm:prSet>
      <dgm:spPr/>
    </dgm:pt>
    <dgm:pt modelId="{BC2CAB1B-B57D-4956-88B3-1D1C3C0125E6}" type="pres">
      <dgm:prSet presAssocID="{E450FDC4-1B14-42FB-88C5-1B9FF6B912C7}" presName="spacing" presStyleCnt="0"/>
      <dgm:spPr/>
    </dgm:pt>
    <dgm:pt modelId="{5E79B931-1627-49D0-94E6-4D7929284300}" type="pres">
      <dgm:prSet presAssocID="{EBED010A-ACA0-440B-A9C7-C3B30B55A015}" presName="composite" presStyleCnt="0"/>
      <dgm:spPr/>
    </dgm:pt>
    <dgm:pt modelId="{E43B0E16-15EE-4BBE-98F1-11232001C478}" type="pres">
      <dgm:prSet presAssocID="{EBED010A-ACA0-440B-A9C7-C3B30B55A015}" presName="imgShp" presStyleLbl="fgImgPlace1" presStyleIdx="3" presStyleCnt="10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4 with solid fill"/>
        </a:ext>
      </dgm:extLst>
    </dgm:pt>
    <dgm:pt modelId="{46809F9F-48A0-4890-97FB-5EFA630CC576}" type="pres">
      <dgm:prSet presAssocID="{EBED010A-ACA0-440B-A9C7-C3B30B55A015}" presName="txShp" presStyleLbl="node1" presStyleIdx="3" presStyleCnt="10">
        <dgm:presLayoutVars>
          <dgm:bulletEnabled val="1"/>
        </dgm:presLayoutVars>
      </dgm:prSet>
      <dgm:spPr/>
    </dgm:pt>
    <dgm:pt modelId="{E04944BC-1431-4C82-9DE3-EA06E9E28A16}" type="pres">
      <dgm:prSet presAssocID="{F78F893B-5D66-40B1-9FEE-576B92409CD7}" presName="spacing" presStyleCnt="0"/>
      <dgm:spPr/>
    </dgm:pt>
    <dgm:pt modelId="{FD6CE5CB-587E-4DE8-8EAD-E74015040137}" type="pres">
      <dgm:prSet presAssocID="{D2160DC1-6F71-4459-A594-306AD9740E40}" presName="composite" presStyleCnt="0"/>
      <dgm:spPr/>
    </dgm:pt>
    <dgm:pt modelId="{F11ED399-965E-46A6-ADB3-85826C7B5424}" type="pres">
      <dgm:prSet presAssocID="{D2160DC1-6F71-4459-A594-306AD9740E40}" presName="imgShp" presStyleLbl="fgImgPlace1" presStyleIdx="4" presStyleCnt="10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5 with solid fill"/>
        </a:ext>
      </dgm:extLst>
    </dgm:pt>
    <dgm:pt modelId="{E5DE1770-D11E-4312-934E-F21E31AAD613}" type="pres">
      <dgm:prSet presAssocID="{D2160DC1-6F71-4459-A594-306AD9740E40}" presName="txShp" presStyleLbl="node1" presStyleIdx="4" presStyleCnt="10">
        <dgm:presLayoutVars>
          <dgm:bulletEnabled val="1"/>
        </dgm:presLayoutVars>
      </dgm:prSet>
      <dgm:spPr/>
    </dgm:pt>
    <dgm:pt modelId="{C3559A06-7111-4970-A248-45760CCEECCF}" type="pres">
      <dgm:prSet presAssocID="{C53FC6D5-05F1-4ADB-BF65-09320E13825B}" presName="spacing" presStyleCnt="0"/>
      <dgm:spPr/>
    </dgm:pt>
    <dgm:pt modelId="{62EFDC22-067E-4120-8106-3987C9F1DE4D}" type="pres">
      <dgm:prSet presAssocID="{4046E5FC-3F79-4150-972C-727014E1F8AE}" presName="composite" presStyleCnt="0"/>
      <dgm:spPr/>
    </dgm:pt>
    <dgm:pt modelId="{02CBF3E3-7008-433E-BD16-A429D612C725}" type="pres">
      <dgm:prSet presAssocID="{4046E5FC-3F79-4150-972C-727014E1F8AE}" presName="imgShp" presStyleLbl="fgImgPlace1" presStyleIdx="5" presStyleCnt="10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6 with solid fill"/>
        </a:ext>
      </dgm:extLst>
    </dgm:pt>
    <dgm:pt modelId="{59C191A0-B11E-47D5-8152-B8679BB815FD}" type="pres">
      <dgm:prSet presAssocID="{4046E5FC-3F79-4150-972C-727014E1F8AE}" presName="txShp" presStyleLbl="node1" presStyleIdx="5" presStyleCnt="10">
        <dgm:presLayoutVars>
          <dgm:bulletEnabled val="1"/>
        </dgm:presLayoutVars>
      </dgm:prSet>
      <dgm:spPr/>
    </dgm:pt>
    <dgm:pt modelId="{856226C5-D9C2-4984-A62D-4E75F2E0CCB1}" type="pres">
      <dgm:prSet presAssocID="{54CF9BB3-966C-4FF8-A6CB-C0A38108B836}" presName="spacing" presStyleCnt="0"/>
      <dgm:spPr/>
    </dgm:pt>
    <dgm:pt modelId="{E6315744-1507-49E2-B213-1627F0983AED}" type="pres">
      <dgm:prSet presAssocID="{E03B94C1-6B48-4461-8CAE-5B3E9FFA182B}" presName="composite" presStyleCnt="0"/>
      <dgm:spPr/>
    </dgm:pt>
    <dgm:pt modelId="{3C7CE424-39D2-44FC-85FE-54E2DDFAF281}" type="pres">
      <dgm:prSet presAssocID="{E03B94C1-6B48-4461-8CAE-5B3E9FFA182B}" presName="imgShp" presStyleLbl="fgImgPlace1" presStyleIdx="6" presStyleCnt="10"/>
      <dgm:spPr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7 with solid fill"/>
        </a:ext>
      </dgm:extLst>
    </dgm:pt>
    <dgm:pt modelId="{FE79CE01-29EE-45EF-9125-B2D5888B9D93}" type="pres">
      <dgm:prSet presAssocID="{E03B94C1-6B48-4461-8CAE-5B3E9FFA182B}" presName="txShp" presStyleLbl="node1" presStyleIdx="6" presStyleCnt="10">
        <dgm:presLayoutVars>
          <dgm:bulletEnabled val="1"/>
        </dgm:presLayoutVars>
      </dgm:prSet>
      <dgm:spPr/>
    </dgm:pt>
    <dgm:pt modelId="{91A9D62C-C991-4198-91A1-18CC2CB7B854}" type="pres">
      <dgm:prSet presAssocID="{59F8049B-02B5-4BB8-AE95-24895D060990}" presName="spacing" presStyleCnt="0"/>
      <dgm:spPr/>
    </dgm:pt>
    <dgm:pt modelId="{F7E490D2-89DB-4746-A9E4-59767BF4E288}" type="pres">
      <dgm:prSet presAssocID="{DC6006F0-3A03-4288-A931-162F82F5DFAA}" presName="composite" presStyleCnt="0"/>
      <dgm:spPr/>
    </dgm:pt>
    <dgm:pt modelId="{4931DB25-CDE5-432B-BA26-AE45DDC669DE}" type="pres">
      <dgm:prSet presAssocID="{DC6006F0-3A03-4288-A931-162F82F5DFAA}" presName="imgShp" presStyleLbl="fgImgPlace1" presStyleIdx="7" presStyleCnt="10"/>
      <dgm:spPr>
        <a:blipFill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8 with solid fill"/>
        </a:ext>
      </dgm:extLst>
    </dgm:pt>
    <dgm:pt modelId="{1CEF0CCA-BC9B-4C75-9ABB-33BDE4F1CEFD}" type="pres">
      <dgm:prSet presAssocID="{DC6006F0-3A03-4288-A931-162F82F5DFAA}" presName="txShp" presStyleLbl="node1" presStyleIdx="7" presStyleCnt="10">
        <dgm:presLayoutVars>
          <dgm:bulletEnabled val="1"/>
        </dgm:presLayoutVars>
      </dgm:prSet>
      <dgm:spPr/>
    </dgm:pt>
    <dgm:pt modelId="{F77AB9D8-73FF-415B-8BC9-9CF08DBCDE1C}" type="pres">
      <dgm:prSet presAssocID="{79BD8F6D-51AD-4060-B3C9-77D51E8E3355}" presName="spacing" presStyleCnt="0"/>
      <dgm:spPr/>
    </dgm:pt>
    <dgm:pt modelId="{918CA45B-85F1-4443-90BF-9FC6C1DE1DBE}" type="pres">
      <dgm:prSet presAssocID="{DE2DC58A-1E37-45D0-B2C1-C762475903B7}" presName="composite" presStyleCnt="0"/>
      <dgm:spPr/>
    </dgm:pt>
    <dgm:pt modelId="{813C6AA9-C40A-4BCD-B66F-4FCBE3A27B8F}" type="pres">
      <dgm:prSet presAssocID="{DE2DC58A-1E37-45D0-B2C1-C762475903B7}" presName="imgShp" presStyleLbl="fgImgPlace1" presStyleIdx="8" presStyleCnt="10"/>
      <dgm:spPr>
        <a:blipFill>
          <a:blip xmlns:r="http://schemas.openxmlformats.org/officeDocument/2006/relationships"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9 with solid fill"/>
        </a:ext>
      </dgm:extLst>
    </dgm:pt>
    <dgm:pt modelId="{79A9560F-AE03-423D-8DCF-364885C140AE}" type="pres">
      <dgm:prSet presAssocID="{DE2DC58A-1E37-45D0-B2C1-C762475903B7}" presName="txShp" presStyleLbl="node1" presStyleIdx="8" presStyleCnt="10">
        <dgm:presLayoutVars>
          <dgm:bulletEnabled val="1"/>
        </dgm:presLayoutVars>
      </dgm:prSet>
      <dgm:spPr/>
    </dgm:pt>
    <dgm:pt modelId="{0BC37EA5-0253-47B7-9F6B-0CB4C9131378}" type="pres">
      <dgm:prSet presAssocID="{1174C3D4-7CE3-4A25-B870-16E30B7E0608}" presName="spacing" presStyleCnt="0"/>
      <dgm:spPr/>
    </dgm:pt>
    <dgm:pt modelId="{D8A45182-1628-460E-9FB9-B026C776CD7E}" type="pres">
      <dgm:prSet presAssocID="{F37A4EE0-9B5C-49C1-834C-DA0900730BCB}" presName="composite" presStyleCnt="0"/>
      <dgm:spPr/>
    </dgm:pt>
    <dgm:pt modelId="{C08EC198-90AE-4844-9C63-627D42FC754E}" type="pres">
      <dgm:prSet presAssocID="{F37A4EE0-9B5C-49C1-834C-DA0900730BCB}" presName="imgShp" presStyleLbl="fgImgPlace1" presStyleIdx="9" presStyleCnt="10"/>
      <dgm:spPr>
        <a:blipFill>
          <a:blip xmlns:r="http://schemas.openxmlformats.org/officeDocument/2006/relationships"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10 with solid fill"/>
        </a:ext>
      </dgm:extLst>
    </dgm:pt>
    <dgm:pt modelId="{24FB5EF0-6B79-4E05-87CB-61825C542795}" type="pres">
      <dgm:prSet presAssocID="{F37A4EE0-9B5C-49C1-834C-DA0900730BCB}" presName="txShp" presStyleLbl="node1" presStyleIdx="9" presStyleCnt="10">
        <dgm:presLayoutVars>
          <dgm:bulletEnabled val="1"/>
        </dgm:presLayoutVars>
      </dgm:prSet>
      <dgm:spPr/>
    </dgm:pt>
  </dgm:ptLst>
  <dgm:cxnLst>
    <dgm:cxn modelId="{5D4C6F08-93B0-458A-AD43-5DFF4FA81F18}" type="presOf" srcId="{E03B94C1-6B48-4461-8CAE-5B3E9FFA182B}" destId="{FE79CE01-29EE-45EF-9125-B2D5888B9D93}" srcOrd="0" destOrd="0" presId="urn:microsoft.com/office/officeart/2005/8/layout/vList3"/>
    <dgm:cxn modelId="{C47BD909-992B-41C5-ABD7-957B7D7CE906}" srcId="{B3F40178-2F42-4E3D-ADAF-A9A7B201FE73}" destId="{DC6006F0-3A03-4288-A931-162F82F5DFAA}" srcOrd="7" destOrd="0" parTransId="{C93A3518-E0C9-4C26-BD94-7D68CF688E7C}" sibTransId="{79BD8F6D-51AD-4060-B3C9-77D51E8E3355}"/>
    <dgm:cxn modelId="{A1A71922-0F39-4667-9251-AC4CD1713185}" type="presOf" srcId="{4046E5FC-3F79-4150-972C-727014E1F8AE}" destId="{59C191A0-B11E-47D5-8152-B8679BB815FD}" srcOrd="0" destOrd="0" presId="urn:microsoft.com/office/officeart/2005/8/layout/vList3"/>
    <dgm:cxn modelId="{438B0629-6B3C-4DA4-A61F-3228A55C3E59}" type="presOf" srcId="{D2160DC1-6F71-4459-A594-306AD9740E40}" destId="{E5DE1770-D11E-4312-934E-F21E31AAD613}" srcOrd="0" destOrd="0" presId="urn:microsoft.com/office/officeart/2005/8/layout/vList3"/>
    <dgm:cxn modelId="{E2058D2B-4B77-4437-9E14-615FDB564525}" srcId="{B3F40178-2F42-4E3D-ADAF-A9A7B201FE73}" destId="{06A9BCCA-3AAE-4EE3-9C43-BF1387C743C7}" srcOrd="1" destOrd="0" parTransId="{3D2444EF-2F64-4B5C-8D9C-3A3148794474}" sibTransId="{CCF33E8F-CEA0-4917-864D-ACF5EFE05F00}"/>
    <dgm:cxn modelId="{7142F939-8BA0-4393-A384-DEC34CA9A293}" type="presOf" srcId="{F37A4EE0-9B5C-49C1-834C-DA0900730BCB}" destId="{24FB5EF0-6B79-4E05-87CB-61825C542795}" srcOrd="0" destOrd="0" presId="urn:microsoft.com/office/officeart/2005/8/layout/vList3"/>
    <dgm:cxn modelId="{37E28E48-266F-4892-A046-ABCE8F31E988}" type="presOf" srcId="{EBED010A-ACA0-440B-A9C7-C3B30B55A015}" destId="{46809F9F-48A0-4890-97FB-5EFA630CC576}" srcOrd="0" destOrd="0" presId="urn:microsoft.com/office/officeart/2005/8/layout/vList3"/>
    <dgm:cxn modelId="{2C935652-2B37-45CB-8F3D-5528AB26E8C2}" type="presOf" srcId="{DC6006F0-3A03-4288-A931-162F82F5DFAA}" destId="{1CEF0CCA-BC9B-4C75-9ABB-33BDE4F1CEFD}" srcOrd="0" destOrd="0" presId="urn:microsoft.com/office/officeart/2005/8/layout/vList3"/>
    <dgm:cxn modelId="{FB994573-4435-49FA-B590-82F67154EC5C}" type="presOf" srcId="{35DDBB9C-4FF7-4F85-8E65-07CBA0257129}" destId="{CDEDD369-16D3-4A42-A1BD-9AF304B51A3A}" srcOrd="0" destOrd="0" presId="urn:microsoft.com/office/officeart/2005/8/layout/vList3"/>
    <dgm:cxn modelId="{CC15127B-A4EB-4BA7-8171-A564813CE6D3}" srcId="{B3F40178-2F42-4E3D-ADAF-A9A7B201FE73}" destId="{E03B94C1-6B48-4461-8CAE-5B3E9FFA182B}" srcOrd="6" destOrd="0" parTransId="{56D52F20-E57E-4AE5-A7AE-3E593E3CBC54}" sibTransId="{59F8049B-02B5-4BB8-AE95-24895D060990}"/>
    <dgm:cxn modelId="{7A1AA48E-4948-41C2-A45C-979E8DB0B56C}" srcId="{B3F40178-2F42-4E3D-ADAF-A9A7B201FE73}" destId="{E55458D7-A8C0-4BF4-83DB-8EC01C98A157}" srcOrd="0" destOrd="0" parTransId="{D614DB71-6335-44CC-9A6D-3E94A056ECAA}" sibTransId="{79D2D54C-A0CA-4EBC-AF28-3F312EBBAF2C}"/>
    <dgm:cxn modelId="{F7707299-0487-427D-8D65-01C3D227BAEE}" srcId="{B3F40178-2F42-4E3D-ADAF-A9A7B201FE73}" destId="{35DDBB9C-4FF7-4F85-8E65-07CBA0257129}" srcOrd="2" destOrd="0" parTransId="{26711717-CECF-4B57-97F9-D77B2055C3B7}" sibTransId="{E450FDC4-1B14-42FB-88C5-1B9FF6B912C7}"/>
    <dgm:cxn modelId="{95934FA8-689F-44E8-AFC8-0A8AC6A8AB2A}" type="presOf" srcId="{06A9BCCA-3AAE-4EE3-9C43-BF1387C743C7}" destId="{39FAA313-9399-40C9-8C64-EAB05E0CC348}" srcOrd="0" destOrd="0" presId="urn:microsoft.com/office/officeart/2005/8/layout/vList3"/>
    <dgm:cxn modelId="{8CC778B4-D06D-4CF6-818F-B2DA5C76947B}" srcId="{B3F40178-2F42-4E3D-ADAF-A9A7B201FE73}" destId="{D2160DC1-6F71-4459-A594-306AD9740E40}" srcOrd="4" destOrd="0" parTransId="{B75CB202-3113-412C-9560-C56350FA67F3}" sibTransId="{C53FC6D5-05F1-4ADB-BF65-09320E13825B}"/>
    <dgm:cxn modelId="{335F95B8-BE8C-489A-8FD1-26A7DCE416FE}" srcId="{B3F40178-2F42-4E3D-ADAF-A9A7B201FE73}" destId="{EBED010A-ACA0-440B-A9C7-C3B30B55A015}" srcOrd="3" destOrd="0" parTransId="{15964D2E-1D76-428A-9573-C6C8DF737907}" sibTransId="{F78F893B-5D66-40B1-9FEE-576B92409CD7}"/>
    <dgm:cxn modelId="{0D8D0FBD-87DC-471B-B5DA-2597B648C083}" srcId="{B3F40178-2F42-4E3D-ADAF-A9A7B201FE73}" destId="{DE2DC58A-1E37-45D0-B2C1-C762475903B7}" srcOrd="8" destOrd="0" parTransId="{EA21EF3B-B665-494D-AC49-D30E6EDF739E}" sibTransId="{1174C3D4-7CE3-4A25-B870-16E30B7E0608}"/>
    <dgm:cxn modelId="{414955D0-64EB-4D98-9768-B8FD057ACE71}" type="presOf" srcId="{E55458D7-A8C0-4BF4-83DB-8EC01C98A157}" destId="{185EF30A-CE67-4F02-84F7-7BBC8345FADD}" srcOrd="0" destOrd="0" presId="urn:microsoft.com/office/officeart/2005/8/layout/vList3"/>
    <dgm:cxn modelId="{E10DA4D9-5FFB-450A-9A98-4D47D4EF42AB}" srcId="{B3F40178-2F42-4E3D-ADAF-A9A7B201FE73}" destId="{F37A4EE0-9B5C-49C1-834C-DA0900730BCB}" srcOrd="9" destOrd="0" parTransId="{0D3C79A5-B3AA-4735-B2B5-8B20F440CEE9}" sibTransId="{BCA67B51-E5DC-43CF-962D-1A3D21928B6D}"/>
    <dgm:cxn modelId="{C6DB6BDD-3A8A-48D8-B693-9351255BA2AB}" srcId="{B3F40178-2F42-4E3D-ADAF-A9A7B201FE73}" destId="{4046E5FC-3F79-4150-972C-727014E1F8AE}" srcOrd="5" destOrd="0" parTransId="{5181D3E7-31E2-4312-8BB8-5890051762B6}" sibTransId="{54CF9BB3-966C-4FF8-A6CB-C0A38108B836}"/>
    <dgm:cxn modelId="{78BDF7E4-EFFC-4E17-A52D-87D3A317DE12}" type="presOf" srcId="{B3F40178-2F42-4E3D-ADAF-A9A7B201FE73}" destId="{F3B221A4-0CFE-4916-8423-52A3CF0B90C6}" srcOrd="0" destOrd="0" presId="urn:microsoft.com/office/officeart/2005/8/layout/vList3"/>
    <dgm:cxn modelId="{16E0D3F8-654C-41FF-924B-F0519BDE1307}" type="presOf" srcId="{DE2DC58A-1E37-45D0-B2C1-C762475903B7}" destId="{79A9560F-AE03-423D-8DCF-364885C140AE}" srcOrd="0" destOrd="0" presId="urn:microsoft.com/office/officeart/2005/8/layout/vList3"/>
    <dgm:cxn modelId="{D812A348-5599-460C-A19D-E9054C2D0216}" type="presParOf" srcId="{F3B221A4-0CFE-4916-8423-52A3CF0B90C6}" destId="{89C5AA7F-64C8-4190-B4F2-A1D7AAEA88FA}" srcOrd="0" destOrd="0" presId="urn:microsoft.com/office/officeart/2005/8/layout/vList3"/>
    <dgm:cxn modelId="{0E8A05A5-7A32-4411-AC1F-FE4370261436}" type="presParOf" srcId="{89C5AA7F-64C8-4190-B4F2-A1D7AAEA88FA}" destId="{1B00959C-871C-496C-B658-02F9A545921D}" srcOrd="0" destOrd="0" presId="urn:microsoft.com/office/officeart/2005/8/layout/vList3"/>
    <dgm:cxn modelId="{6A8A8D3D-3A10-4838-8131-F4E510BF9221}" type="presParOf" srcId="{89C5AA7F-64C8-4190-B4F2-A1D7AAEA88FA}" destId="{185EF30A-CE67-4F02-84F7-7BBC8345FADD}" srcOrd="1" destOrd="0" presId="urn:microsoft.com/office/officeart/2005/8/layout/vList3"/>
    <dgm:cxn modelId="{13A96336-ED04-44E1-9076-7E9CE4463809}" type="presParOf" srcId="{F3B221A4-0CFE-4916-8423-52A3CF0B90C6}" destId="{16435E0D-E473-4F86-B288-A529218119F4}" srcOrd="1" destOrd="0" presId="urn:microsoft.com/office/officeart/2005/8/layout/vList3"/>
    <dgm:cxn modelId="{2F345DD2-9959-4CBE-BB88-30B63DCF0860}" type="presParOf" srcId="{F3B221A4-0CFE-4916-8423-52A3CF0B90C6}" destId="{8994A8F6-693E-431C-B94E-C4AC5B66470A}" srcOrd="2" destOrd="0" presId="urn:microsoft.com/office/officeart/2005/8/layout/vList3"/>
    <dgm:cxn modelId="{4A89FF3B-C855-4253-872F-F67205A13686}" type="presParOf" srcId="{8994A8F6-693E-431C-B94E-C4AC5B66470A}" destId="{B30947B5-BD10-4DD4-80D4-F3F2FD5C5CDC}" srcOrd="0" destOrd="0" presId="urn:microsoft.com/office/officeart/2005/8/layout/vList3"/>
    <dgm:cxn modelId="{4629B50D-54BB-4A04-9899-43103F809FE6}" type="presParOf" srcId="{8994A8F6-693E-431C-B94E-C4AC5B66470A}" destId="{39FAA313-9399-40C9-8C64-EAB05E0CC348}" srcOrd="1" destOrd="0" presId="urn:microsoft.com/office/officeart/2005/8/layout/vList3"/>
    <dgm:cxn modelId="{3B21FBD0-C79D-4319-96A7-7E7F706B2749}" type="presParOf" srcId="{F3B221A4-0CFE-4916-8423-52A3CF0B90C6}" destId="{AF8DB212-4EE7-4426-9654-10DB0F647946}" srcOrd="3" destOrd="0" presId="urn:microsoft.com/office/officeart/2005/8/layout/vList3"/>
    <dgm:cxn modelId="{EDA55C9B-CC95-4097-B232-47DF18470AC6}" type="presParOf" srcId="{F3B221A4-0CFE-4916-8423-52A3CF0B90C6}" destId="{3540A1D6-2933-41CB-96BF-1B114C28734D}" srcOrd="4" destOrd="0" presId="urn:microsoft.com/office/officeart/2005/8/layout/vList3"/>
    <dgm:cxn modelId="{77005AB2-BD6F-4725-8370-E88ED74CCC8A}" type="presParOf" srcId="{3540A1D6-2933-41CB-96BF-1B114C28734D}" destId="{3DD45544-098E-4CE2-B91E-D07FCB0D6852}" srcOrd="0" destOrd="0" presId="urn:microsoft.com/office/officeart/2005/8/layout/vList3"/>
    <dgm:cxn modelId="{77C91F86-2921-4C9F-9F17-F4EBA89445EB}" type="presParOf" srcId="{3540A1D6-2933-41CB-96BF-1B114C28734D}" destId="{CDEDD369-16D3-4A42-A1BD-9AF304B51A3A}" srcOrd="1" destOrd="0" presId="urn:microsoft.com/office/officeart/2005/8/layout/vList3"/>
    <dgm:cxn modelId="{DF84DE2E-1467-471C-AAEF-FF674A2F909B}" type="presParOf" srcId="{F3B221A4-0CFE-4916-8423-52A3CF0B90C6}" destId="{BC2CAB1B-B57D-4956-88B3-1D1C3C0125E6}" srcOrd="5" destOrd="0" presId="urn:microsoft.com/office/officeart/2005/8/layout/vList3"/>
    <dgm:cxn modelId="{3E17041B-15D6-4CC6-81B5-6485F8A54A4A}" type="presParOf" srcId="{F3B221A4-0CFE-4916-8423-52A3CF0B90C6}" destId="{5E79B931-1627-49D0-94E6-4D7929284300}" srcOrd="6" destOrd="0" presId="urn:microsoft.com/office/officeart/2005/8/layout/vList3"/>
    <dgm:cxn modelId="{2A34301C-27CC-4041-9058-03EC04B70CBA}" type="presParOf" srcId="{5E79B931-1627-49D0-94E6-4D7929284300}" destId="{E43B0E16-15EE-4BBE-98F1-11232001C478}" srcOrd="0" destOrd="0" presId="urn:microsoft.com/office/officeart/2005/8/layout/vList3"/>
    <dgm:cxn modelId="{FAE07C5B-A285-417D-85BE-43260067574F}" type="presParOf" srcId="{5E79B931-1627-49D0-94E6-4D7929284300}" destId="{46809F9F-48A0-4890-97FB-5EFA630CC576}" srcOrd="1" destOrd="0" presId="urn:microsoft.com/office/officeart/2005/8/layout/vList3"/>
    <dgm:cxn modelId="{DA9FF7E4-640F-4E47-A2C2-6819F0127502}" type="presParOf" srcId="{F3B221A4-0CFE-4916-8423-52A3CF0B90C6}" destId="{E04944BC-1431-4C82-9DE3-EA06E9E28A16}" srcOrd="7" destOrd="0" presId="urn:microsoft.com/office/officeart/2005/8/layout/vList3"/>
    <dgm:cxn modelId="{55501623-38E2-42F8-AD1D-C9E83FA1C2B4}" type="presParOf" srcId="{F3B221A4-0CFE-4916-8423-52A3CF0B90C6}" destId="{FD6CE5CB-587E-4DE8-8EAD-E74015040137}" srcOrd="8" destOrd="0" presId="urn:microsoft.com/office/officeart/2005/8/layout/vList3"/>
    <dgm:cxn modelId="{7C1F22C0-9B04-482C-A12E-7A198A2968BA}" type="presParOf" srcId="{FD6CE5CB-587E-4DE8-8EAD-E74015040137}" destId="{F11ED399-965E-46A6-ADB3-85826C7B5424}" srcOrd="0" destOrd="0" presId="urn:microsoft.com/office/officeart/2005/8/layout/vList3"/>
    <dgm:cxn modelId="{10FA736D-63DC-4EB1-AB98-5F3663ABB4A8}" type="presParOf" srcId="{FD6CE5CB-587E-4DE8-8EAD-E74015040137}" destId="{E5DE1770-D11E-4312-934E-F21E31AAD613}" srcOrd="1" destOrd="0" presId="urn:microsoft.com/office/officeart/2005/8/layout/vList3"/>
    <dgm:cxn modelId="{D92D541B-6DD4-49E8-B84A-9058C8022060}" type="presParOf" srcId="{F3B221A4-0CFE-4916-8423-52A3CF0B90C6}" destId="{C3559A06-7111-4970-A248-45760CCEECCF}" srcOrd="9" destOrd="0" presId="urn:microsoft.com/office/officeart/2005/8/layout/vList3"/>
    <dgm:cxn modelId="{0F0F8978-6959-4C12-868E-FA00D3EDA5AF}" type="presParOf" srcId="{F3B221A4-0CFE-4916-8423-52A3CF0B90C6}" destId="{62EFDC22-067E-4120-8106-3987C9F1DE4D}" srcOrd="10" destOrd="0" presId="urn:microsoft.com/office/officeart/2005/8/layout/vList3"/>
    <dgm:cxn modelId="{20D25AF1-F4F1-497C-A271-E1DFC680EA0B}" type="presParOf" srcId="{62EFDC22-067E-4120-8106-3987C9F1DE4D}" destId="{02CBF3E3-7008-433E-BD16-A429D612C725}" srcOrd="0" destOrd="0" presId="urn:microsoft.com/office/officeart/2005/8/layout/vList3"/>
    <dgm:cxn modelId="{BCE4EAE1-C106-48C1-8F80-C76771022523}" type="presParOf" srcId="{62EFDC22-067E-4120-8106-3987C9F1DE4D}" destId="{59C191A0-B11E-47D5-8152-B8679BB815FD}" srcOrd="1" destOrd="0" presId="urn:microsoft.com/office/officeart/2005/8/layout/vList3"/>
    <dgm:cxn modelId="{1B0A8FD7-0701-4E0C-9229-F4D09B0F175A}" type="presParOf" srcId="{F3B221A4-0CFE-4916-8423-52A3CF0B90C6}" destId="{856226C5-D9C2-4984-A62D-4E75F2E0CCB1}" srcOrd="11" destOrd="0" presId="urn:microsoft.com/office/officeart/2005/8/layout/vList3"/>
    <dgm:cxn modelId="{1CF103CB-C0C2-48DA-8D9E-79C415028A3E}" type="presParOf" srcId="{F3B221A4-0CFE-4916-8423-52A3CF0B90C6}" destId="{E6315744-1507-49E2-B213-1627F0983AED}" srcOrd="12" destOrd="0" presId="urn:microsoft.com/office/officeart/2005/8/layout/vList3"/>
    <dgm:cxn modelId="{B0721190-B0F9-423D-A8D1-A0268299D3CA}" type="presParOf" srcId="{E6315744-1507-49E2-B213-1627F0983AED}" destId="{3C7CE424-39D2-44FC-85FE-54E2DDFAF281}" srcOrd="0" destOrd="0" presId="urn:microsoft.com/office/officeart/2005/8/layout/vList3"/>
    <dgm:cxn modelId="{63A2FBB7-09AD-4D6F-BC62-5AEC45F87F59}" type="presParOf" srcId="{E6315744-1507-49E2-B213-1627F0983AED}" destId="{FE79CE01-29EE-45EF-9125-B2D5888B9D93}" srcOrd="1" destOrd="0" presId="urn:microsoft.com/office/officeart/2005/8/layout/vList3"/>
    <dgm:cxn modelId="{2833FA24-961E-4895-83C4-8C4D601AAE4D}" type="presParOf" srcId="{F3B221A4-0CFE-4916-8423-52A3CF0B90C6}" destId="{91A9D62C-C991-4198-91A1-18CC2CB7B854}" srcOrd="13" destOrd="0" presId="urn:microsoft.com/office/officeart/2005/8/layout/vList3"/>
    <dgm:cxn modelId="{6EE96F2C-1944-41CE-B376-99EB2BC91112}" type="presParOf" srcId="{F3B221A4-0CFE-4916-8423-52A3CF0B90C6}" destId="{F7E490D2-89DB-4746-A9E4-59767BF4E288}" srcOrd="14" destOrd="0" presId="urn:microsoft.com/office/officeart/2005/8/layout/vList3"/>
    <dgm:cxn modelId="{057F5AA0-5E14-4A0F-949B-3EC0E1C405E4}" type="presParOf" srcId="{F7E490D2-89DB-4746-A9E4-59767BF4E288}" destId="{4931DB25-CDE5-432B-BA26-AE45DDC669DE}" srcOrd="0" destOrd="0" presId="urn:microsoft.com/office/officeart/2005/8/layout/vList3"/>
    <dgm:cxn modelId="{0F6AF540-934E-4FBE-BFE1-4D38EC662D13}" type="presParOf" srcId="{F7E490D2-89DB-4746-A9E4-59767BF4E288}" destId="{1CEF0CCA-BC9B-4C75-9ABB-33BDE4F1CEFD}" srcOrd="1" destOrd="0" presId="urn:microsoft.com/office/officeart/2005/8/layout/vList3"/>
    <dgm:cxn modelId="{1FDED57D-271F-43F1-9209-E2F4B7D2ABA6}" type="presParOf" srcId="{F3B221A4-0CFE-4916-8423-52A3CF0B90C6}" destId="{F77AB9D8-73FF-415B-8BC9-9CF08DBCDE1C}" srcOrd="15" destOrd="0" presId="urn:microsoft.com/office/officeart/2005/8/layout/vList3"/>
    <dgm:cxn modelId="{121C4765-CFA0-4104-BD66-793ACDDE6801}" type="presParOf" srcId="{F3B221A4-0CFE-4916-8423-52A3CF0B90C6}" destId="{918CA45B-85F1-4443-90BF-9FC6C1DE1DBE}" srcOrd="16" destOrd="0" presId="urn:microsoft.com/office/officeart/2005/8/layout/vList3"/>
    <dgm:cxn modelId="{28FAFBA3-2B38-4292-8EC0-3E33240EC2B9}" type="presParOf" srcId="{918CA45B-85F1-4443-90BF-9FC6C1DE1DBE}" destId="{813C6AA9-C40A-4BCD-B66F-4FCBE3A27B8F}" srcOrd="0" destOrd="0" presId="urn:microsoft.com/office/officeart/2005/8/layout/vList3"/>
    <dgm:cxn modelId="{014431FD-B0AF-4E47-9CAA-1CDEA65CC371}" type="presParOf" srcId="{918CA45B-85F1-4443-90BF-9FC6C1DE1DBE}" destId="{79A9560F-AE03-423D-8DCF-364885C140AE}" srcOrd="1" destOrd="0" presId="urn:microsoft.com/office/officeart/2005/8/layout/vList3"/>
    <dgm:cxn modelId="{2AD51017-CBAB-4087-B331-C06918F81E2F}" type="presParOf" srcId="{F3B221A4-0CFE-4916-8423-52A3CF0B90C6}" destId="{0BC37EA5-0253-47B7-9F6B-0CB4C9131378}" srcOrd="17" destOrd="0" presId="urn:microsoft.com/office/officeart/2005/8/layout/vList3"/>
    <dgm:cxn modelId="{BAC82A83-9528-4E2D-B2C7-62B4C82C4878}" type="presParOf" srcId="{F3B221A4-0CFE-4916-8423-52A3CF0B90C6}" destId="{D8A45182-1628-460E-9FB9-B026C776CD7E}" srcOrd="18" destOrd="0" presId="urn:microsoft.com/office/officeart/2005/8/layout/vList3"/>
    <dgm:cxn modelId="{7B56EEE4-204F-4AE6-A3F3-1DA6C19485C2}" type="presParOf" srcId="{D8A45182-1628-460E-9FB9-B026C776CD7E}" destId="{C08EC198-90AE-4844-9C63-627D42FC754E}" srcOrd="0" destOrd="0" presId="urn:microsoft.com/office/officeart/2005/8/layout/vList3"/>
    <dgm:cxn modelId="{5C8A57D0-1E7C-4A5C-8ACB-CBE32BEADB35}" type="presParOf" srcId="{D8A45182-1628-460E-9FB9-B026C776CD7E}" destId="{24FB5EF0-6B79-4E05-87CB-61825C54279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3C2E4C-1713-4048-960A-6B1B1BCD1356}" type="doc">
      <dgm:prSet loTypeId="urn:microsoft.com/office/officeart/2011/layout/HexagonRadial" loCatId="cycle" qsTypeId="urn:microsoft.com/office/officeart/2005/8/quickstyle/simple5" qsCatId="simple" csTypeId="urn:microsoft.com/office/officeart/2005/8/colors/accent5_5" csCatId="accent5" phldr="1"/>
      <dgm:spPr/>
      <dgm:t>
        <a:bodyPr/>
        <a:lstStyle/>
        <a:p>
          <a:endParaRPr lang="en-GB"/>
        </a:p>
      </dgm:t>
    </dgm:pt>
    <dgm:pt modelId="{0A717E62-7F7B-48C8-82C2-001992A96403}">
      <dgm:prSet phldrT="[Text]"/>
      <dgm:spPr/>
      <dgm:t>
        <a:bodyPr/>
        <a:lstStyle/>
        <a:p>
          <a:r>
            <a:rPr lang="en-GB" dirty="0"/>
            <a:t>Comparing Brains</a:t>
          </a:r>
        </a:p>
      </dgm:t>
    </dgm:pt>
    <dgm:pt modelId="{AA5276D1-78A6-4AA2-BD83-9ADB12ADC1A2}" type="parTrans" cxnId="{029C11B5-FEDB-4455-B101-90D111350CEB}">
      <dgm:prSet/>
      <dgm:spPr/>
      <dgm:t>
        <a:bodyPr/>
        <a:lstStyle/>
        <a:p>
          <a:endParaRPr lang="en-GB"/>
        </a:p>
      </dgm:t>
    </dgm:pt>
    <dgm:pt modelId="{7C19B69A-A858-45E6-94F7-450AAC27EAEB}" type="sibTrans" cxnId="{029C11B5-FEDB-4455-B101-90D111350CEB}">
      <dgm:prSet/>
      <dgm:spPr/>
      <dgm:t>
        <a:bodyPr/>
        <a:lstStyle/>
        <a:p>
          <a:endParaRPr lang="en-GB"/>
        </a:p>
      </dgm:t>
    </dgm:pt>
    <dgm:pt modelId="{6D20BA24-5B9F-4C2A-B051-C07687BC6F1C}">
      <dgm:prSet phldrT="[Text]"/>
      <dgm:spPr/>
      <dgm:t>
        <a:bodyPr/>
        <a:lstStyle/>
        <a:p>
          <a:r>
            <a:rPr lang="en-GB" dirty="0"/>
            <a:t>Meditation</a:t>
          </a:r>
        </a:p>
      </dgm:t>
    </dgm:pt>
    <dgm:pt modelId="{C887AE7E-56AC-46CB-9AFA-B1BEC2ADB8C0}" type="parTrans" cxnId="{73F16123-CBA0-44D9-AD08-89430AB98773}">
      <dgm:prSet/>
      <dgm:spPr/>
      <dgm:t>
        <a:bodyPr/>
        <a:lstStyle/>
        <a:p>
          <a:endParaRPr lang="en-GB"/>
        </a:p>
      </dgm:t>
    </dgm:pt>
    <dgm:pt modelId="{088F10C2-8B3D-47BD-9AD3-8972145517D9}" type="sibTrans" cxnId="{73F16123-CBA0-44D9-AD08-89430AB98773}">
      <dgm:prSet/>
      <dgm:spPr/>
      <dgm:t>
        <a:bodyPr/>
        <a:lstStyle/>
        <a:p>
          <a:endParaRPr lang="en-GB"/>
        </a:p>
      </dgm:t>
    </dgm:pt>
    <dgm:pt modelId="{1FFD6265-8CF2-43A5-A8BD-5A1B0730D16E}">
      <dgm:prSet phldrT="[Text]"/>
      <dgm:spPr/>
      <dgm:t>
        <a:bodyPr/>
        <a:lstStyle/>
        <a:p>
          <a:r>
            <a:rPr lang="en-GB" dirty="0"/>
            <a:t>Pathworking</a:t>
          </a:r>
        </a:p>
      </dgm:t>
    </dgm:pt>
    <dgm:pt modelId="{44E0E036-CE4E-4605-BAC9-62449BA4B2C1}" type="parTrans" cxnId="{C9CFCC1E-937F-4D8D-A401-AF934B8A6884}">
      <dgm:prSet/>
      <dgm:spPr/>
      <dgm:t>
        <a:bodyPr/>
        <a:lstStyle/>
        <a:p>
          <a:endParaRPr lang="en-GB"/>
        </a:p>
      </dgm:t>
    </dgm:pt>
    <dgm:pt modelId="{3FEC812D-D4BD-4EFF-B4B6-007B2B9DC139}" type="sibTrans" cxnId="{C9CFCC1E-937F-4D8D-A401-AF934B8A6884}">
      <dgm:prSet/>
      <dgm:spPr/>
      <dgm:t>
        <a:bodyPr/>
        <a:lstStyle/>
        <a:p>
          <a:endParaRPr lang="en-GB"/>
        </a:p>
      </dgm:t>
    </dgm:pt>
    <dgm:pt modelId="{3ED97316-4399-4101-AA84-A87A0644E9A7}">
      <dgm:prSet phldrT="[Text]"/>
      <dgm:spPr/>
      <dgm:t>
        <a:bodyPr/>
        <a:lstStyle/>
        <a:p>
          <a:r>
            <a:rPr lang="en-GB" dirty="0"/>
            <a:t>Divination</a:t>
          </a:r>
        </a:p>
      </dgm:t>
    </dgm:pt>
    <dgm:pt modelId="{80CE25E3-DA86-40E7-90EA-25BE95BDAF2E}" type="parTrans" cxnId="{17E0E075-6B9B-43D4-AC98-87AB9A3584B7}">
      <dgm:prSet/>
      <dgm:spPr/>
      <dgm:t>
        <a:bodyPr/>
        <a:lstStyle/>
        <a:p>
          <a:endParaRPr lang="en-GB"/>
        </a:p>
      </dgm:t>
    </dgm:pt>
    <dgm:pt modelId="{F8E758AB-5C6F-4C39-A26A-77BC05231F46}" type="sibTrans" cxnId="{17E0E075-6B9B-43D4-AC98-87AB9A3584B7}">
      <dgm:prSet/>
      <dgm:spPr/>
      <dgm:t>
        <a:bodyPr/>
        <a:lstStyle/>
        <a:p>
          <a:endParaRPr lang="en-GB"/>
        </a:p>
      </dgm:t>
    </dgm:pt>
    <dgm:pt modelId="{0DD92116-CE6F-42F5-97A4-891860D2D024}">
      <dgm:prSet phldrT="[Text]"/>
      <dgm:spPr/>
      <dgm:t>
        <a:bodyPr/>
        <a:lstStyle/>
        <a:p>
          <a:r>
            <a:rPr lang="en-GB" dirty="0"/>
            <a:t>Magic</a:t>
          </a:r>
        </a:p>
      </dgm:t>
    </dgm:pt>
    <dgm:pt modelId="{E7D4DEEC-B6A9-499E-8634-6F5FF568D80E}" type="parTrans" cxnId="{8F388905-AD38-430A-A58C-7EA01B84693F}">
      <dgm:prSet/>
      <dgm:spPr/>
      <dgm:t>
        <a:bodyPr/>
        <a:lstStyle/>
        <a:p>
          <a:endParaRPr lang="en-GB"/>
        </a:p>
      </dgm:t>
    </dgm:pt>
    <dgm:pt modelId="{0180F5F7-1EB8-4179-8A82-5207C209DF91}" type="sibTrans" cxnId="{8F388905-AD38-430A-A58C-7EA01B84693F}">
      <dgm:prSet/>
      <dgm:spPr/>
      <dgm:t>
        <a:bodyPr/>
        <a:lstStyle/>
        <a:p>
          <a:endParaRPr lang="en-GB"/>
        </a:p>
      </dgm:t>
    </dgm:pt>
    <dgm:pt modelId="{64A9C0EB-49C5-468A-ADFF-4E37208B9D52}">
      <dgm:prSet phldrT="[Text]"/>
      <dgm:spPr/>
      <dgm:t>
        <a:bodyPr/>
        <a:lstStyle/>
        <a:p>
          <a:r>
            <a:rPr lang="en-GB" dirty="0"/>
            <a:t>Ritual</a:t>
          </a:r>
        </a:p>
      </dgm:t>
    </dgm:pt>
    <dgm:pt modelId="{D1466688-0579-4286-812F-5EFBA72E58B5}" type="parTrans" cxnId="{139913F3-CDBE-4CF7-8960-E6BC16D24BDB}">
      <dgm:prSet/>
      <dgm:spPr/>
      <dgm:t>
        <a:bodyPr/>
        <a:lstStyle/>
        <a:p>
          <a:endParaRPr lang="en-GB"/>
        </a:p>
      </dgm:t>
    </dgm:pt>
    <dgm:pt modelId="{00636F11-32B5-416B-B3B4-A17E837EAEFE}" type="sibTrans" cxnId="{139913F3-CDBE-4CF7-8960-E6BC16D24BDB}">
      <dgm:prSet/>
      <dgm:spPr/>
      <dgm:t>
        <a:bodyPr/>
        <a:lstStyle/>
        <a:p>
          <a:endParaRPr lang="en-GB"/>
        </a:p>
      </dgm:t>
    </dgm:pt>
    <dgm:pt modelId="{395CF004-5915-44F8-8F41-23C7FF5FB0DB}">
      <dgm:prSet phldrT="[Text]"/>
      <dgm:spPr/>
      <dgm:t>
        <a:bodyPr/>
        <a:lstStyle/>
        <a:p>
          <a:r>
            <a:rPr lang="en-GB" dirty="0"/>
            <a:t>Gnosis</a:t>
          </a:r>
        </a:p>
      </dgm:t>
    </dgm:pt>
    <dgm:pt modelId="{AB3CF8ED-B5E8-44D7-9F5E-31EED2B3DF09}" type="parTrans" cxnId="{4FCD3244-ECD9-40B7-B297-57EC8EDDC7E2}">
      <dgm:prSet/>
      <dgm:spPr/>
      <dgm:t>
        <a:bodyPr/>
        <a:lstStyle/>
        <a:p>
          <a:endParaRPr lang="en-GB"/>
        </a:p>
      </dgm:t>
    </dgm:pt>
    <dgm:pt modelId="{58715CFE-C8E7-492E-8AF1-20976CF5CAE6}" type="sibTrans" cxnId="{4FCD3244-ECD9-40B7-B297-57EC8EDDC7E2}">
      <dgm:prSet/>
      <dgm:spPr/>
      <dgm:t>
        <a:bodyPr/>
        <a:lstStyle/>
        <a:p>
          <a:endParaRPr lang="en-GB"/>
        </a:p>
      </dgm:t>
    </dgm:pt>
    <dgm:pt modelId="{A56C63EF-4655-44F5-8920-A6DCE99CB2FC}" type="pres">
      <dgm:prSet presAssocID="{613C2E4C-1713-4048-960A-6B1B1BCD135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0D105CD0-AAE2-49E5-98BF-1934D7A8F672}" type="pres">
      <dgm:prSet presAssocID="{0A717E62-7F7B-48C8-82C2-001992A96403}" presName="Parent" presStyleLbl="node0" presStyleIdx="0" presStyleCnt="1">
        <dgm:presLayoutVars>
          <dgm:chMax val="6"/>
          <dgm:chPref val="6"/>
        </dgm:presLayoutVars>
      </dgm:prSet>
      <dgm:spPr/>
    </dgm:pt>
    <dgm:pt modelId="{490B31D6-3FFE-4E4F-BD88-834D8FD6EF4B}" type="pres">
      <dgm:prSet presAssocID="{6D20BA24-5B9F-4C2A-B051-C07687BC6F1C}" presName="Accent1" presStyleCnt="0"/>
      <dgm:spPr/>
    </dgm:pt>
    <dgm:pt modelId="{97888BFA-1724-426A-BA6A-DC4023BDC088}" type="pres">
      <dgm:prSet presAssocID="{6D20BA24-5B9F-4C2A-B051-C07687BC6F1C}" presName="Accent" presStyleLbl="bgShp" presStyleIdx="0" presStyleCnt="6"/>
      <dgm:spPr/>
    </dgm:pt>
    <dgm:pt modelId="{283F10DC-5F28-47C4-B19A-94477870ED28}" type="pres">
      <dgm:prSet presAssocID="{6D20BA24-5B9F-4C2A-B051-C07687BC6F1C}" presName="Child1" presStyleLbl="node1" presStyleIdx="0" presStyleCnt="6" custLinFactNeighborX="-213">
        <dgm:presLayoutVars>
          <dgm:chMax val="0"/>
          <dgm:chPref val="0"/>
          <dgm:bulletEnabled val="1"/>
        </dgm:presLayoutVars>
      </dgm:prSet>
      <dgm:spPr/>
    </dgm:pt>
    <dgm:pt modelId="{D2759A2C-9DDE-4CEF-89BC-0929D273D960}" type="pres">
      <dgm:prSet presAssocID="{1FFD6265-8CF2-43A5-A8BD-5A1B0730D16E}" presName="Accent2" presStyleCnt="0"/>
      <dgm:spPr/>
    </dgm:pt>
    <dgm:pt modelId="{19B546AB-0A18-4578-A093-6EFF49A8831B}" type="pres">
      <dgm:prSet presAssocID="{1FFD6265-8CF2-43A5-A8BD-5A1B0730D16E}" presName="Accent" presStyleLbl="bgShp" presStyleIdx="1" presStyleCnt="6"/>
      <dgm:spPr/>
    </dgm:pt>
    <dgm:pt modelId="{CDDAAE28-2D8F-4DD9-A7A8-346A6A68A2AD}" type="pres">
      <dgm:prSet presAssocID="{1FFD6265-8CF2-43A5-A8BD-5A1B0730D16E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0AB150B-AD9C-44D4-A12F-A45373933A6C}" type="pres">
      <dgm:prSet presAssocID="{3ED97316-4399-4101-AA84-A87A0644E9A7}" presName="Accent3" presStyleCnt="0"/>
      <dgm:spPr/>
    </dgm:pt>
    <dgm:pt modelId="{36DBD113-90BE-4FE3-AF9D-91C3A1577E3E}" type="pres">
      <dgm:prSet presAssocID="{3ED97316-4399-4101-AA84-A87A0644E9A7}" presName="Accent" presStyleLbl="bgShp" presStyleIdx="2" presStyleCnt="6"/>
      <dgm:spPr/>
    </dgm:pt>
    <dgm:pt modelId="{39048375-B697-461E-97CF-5879E5D73B8F}" type="pres">
      <dgm:prSet presAssocID="{3ED97316-4399-4101-AA84-A87A0644E9A7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D1F59C8-72C4-4361-89DB-0492D83ABE41}" type="pres">
      <dgm:prSet presAssocID="{0DD92116-CE6F-42F5-97A4-891860D2D024}" presName="Accent4" presStyleCnt="0"/>
      <dgm:spPr/>
    </dgm:pt>
    <dgm:pt modelId="{FED202D2-7180-43CB-9F90-78E9016FC84F}" type="pres">
      <dgm:prSet presAssocID="{0DD92116-CE6F-42F5-97A4-891860D2D024}" presName="Accent" presStyleLbl="bgShp" presStyleIdx="3" presStyleCnt="6"/>
      <dgm:spPr/>
    </dgm:pt>
    <dgm:pt modelId="{DF9889A3-7E6A-487F-AE57-D59960797181}" type="pres">
      <dgm:prSet presAssocID="{0DD92116-CE6F-42F5-97A4-891860D2D024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27282B6-F31A-42F5-A3F3-FAB9FD71023A}" type="pres">
      <dgm:prSet presAssocID="{64A9C0EB-49C5-468A-ADFF-4E37208B9D52}" presName="Accent5" presStyleCnt="0"/>
      <dgm:spPr/>
    </dgm:pt>
    <dgm:pt modelId="{2719BF0D-8F70-4E20-92E0-C037D1221AF6}" type="pres">
      <dgm:prSet presAssocID="{64A9C0EB-49C5-468A-ADFF-4E37208B9D52}" presName="Accent" presStyleLbl="bgShp" presStyleIdx="4" presStyleCnt="6"/>
      <dgm:spPr/>
    </dgm:pt>
    <dgm:pt modelId="{425D30B9-641D-4F3E-B81F-00C69FA526ED}" type="pres">
      <dgm:prSet presAssocID="{64A9C0EB-49C5-468A-ADFF-4E37208B9D52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0D1DEE9D-346A-4A82-AEA0-36BE586B7542}" type="pres">
      <dgm:prSet presAssocID="{395CF004-5915-44F8-8F41-23C7FF5FB0DB}" presName="Accent6" presStyleCnt="0"/>
      <dgm:spPr/>
    </dgm:pt>
    <dgm:pt modelId="{3A922B0A-B0D8-4970-9881-C428F53BC030}" type="pres">
      <dgm:prSet presAssocID="{395CF004-5915-44F8-8F41-23C7FF5FB0DB}" presName="Accent" presStyleLbl="bgShp" presStyleIdx="5" presStyleCnt="6"/>
      <dgm:spPr/>
    </dgm:pt>
    <dgm:pt modelId="{D9734AA1-702E-4631-9F12-05E9466E7285}" type="pres">
      <dgm:prSet presAssocID="{395CF004-5915-44F8-8F41-23C7FF5FB0DB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8F388905-AD38-430A-A58C-7EA01B84693F}" srcId="{0A717E62-7F7B-48C8-82C2-001992A96403}" destId="{0DD92116-CE6F-42F5-97A4-891860D2D024}" srcOrd="3" destOrd="0" parTransId="{E7D4DEEC-B6A9-499E-8634-6F5FF568D80E}" sibTransId="{0180F5F7-1EB8-4179-8A82-5207C209DF91}"/>
    <dgm:cxn modelId="{C9CFCC1E-937F-4D8D-A401-AF934B8A6884}" srcId="{0A717E62-7F7B-48C8-82C2-001992A96403}" destId="{1FFD6265-8CF2-43A5-A8BD-5A1B0730D16E}" srcOrd="1" destOrd="0" parTransId="{44E0E036-CE4E-4605-BAC9-62449BA4B2C1}" sibTransId="{3FEC812D-D4BD-4EFF-B4B6-007B2B9DC139}"/>
    <dgm:cxn modelId="{73F16123-CBA0-44D9-AD08-89430AB98773}" srcId="{0A717E62-7F7B-48C8-82C2-001992A96403}" destId="{6D20BA24-5B9F-4C2A-B051-C07687BC6F1C}" srcOrd="0" destOrd="0" parTransId="{C887AE7E-56AC-46CB-9AFA-B1BEC2ADB8C0}" sibTransId="{088F10C2-8B3D-47BD-9AD3-8972145517D9}"/>
    <dgm:cxn modelId="{FD82233C-3654-4C71-AEC5-0E31D2568540}" type="presOf" srcId="{395CF004-5915-44F8-8F41-23C7FF5FB0DB}" destId="{D9734AA1-702E-4631-9F12-05E9466E7285}" srcOrd="0" destOrd="0" presId="urn:microsoft.com/office/officeart/2011/layout/HexagonRadial"/>
    <dgm:cxn modelId="{3BF0CD5C-9D47-4B44-8FC6-872F89920770}" type="presOf" srcId="{0DD92116-CE6F-42F5-97A4-891860D2D024}" destId="{DF9889A3-7E6A-487F-AE57-D59960797181}" srcOrd="0" destOrd="0" presId="urn:microsoft.com/office/officeart/2011/layout/HexagonRadial"/>
    <dgm:cxn modelId="{4FCD3244-ECD9-40B7-B297-57EC8EDDC7E2}" srcId="{0A717E62-7F7B-48C8-82C2-001992A96403}" destId="{395CF004-5915-44F8-8F41-23C7FF5FB0DB}" srcOrd="5" destOrd="0" parTransId="{AB3CF8ED-B5E8-44D7-9F5E-31EED2B3DF09}" sibTransId="{58715CFE-C8E7-492E-8AF1-20976CF5CAE6}"/>
    <dgm:cxn modelId="{A6270A48-9142-4832-99F5-83D15A52C340}" type="presOf" srcId="{3ED97316-4399-4101-AA84-A87A0644E9A7}" destId="{39048375-B697-461E-97CF-5879E5D73B8F}" srcOrd="0" destOrd="0" presId="urn:microsoft.com/office/officeart/2011/layout/HexagonRadial"/>
    <dgm:cxn modelId="{1BC85A4D-72FE-4785-AA64-0CBA88D24677}" type="presOf" srcId="{64A9C0EB-49C5-468A-ADFF-4E37208B9D52}" destId="{425D30B9-641D-4F3E-B81F-00C69FA526ED}" srcOrd="0" destOrd="0" presId="urn:microsoft.com/office/officeart/2011/layout/HexagonRadial"/>
    <dgm:cxn modelId="{17E0E075-6B9B-43D4-AC98-87AB9A3584B7}" srcId="{0A717E62-7F7B-48C8-82C2-001992A96403}" destId="{3ED97316-4399-4101-AA84-A87A0644E9A7}" srcOrd="2" destOrd="0" parTransId="{80CE25E3-DA86-40E7-90EA-25BE95BDAF2E}" sibTransId="{F8E758AB-5C6F-4C39-A26A-77BC05231F46}"/>
    <dgm:cxn modelId="{38780F7A-F153-4CD9-B6E5-8D2AF4D6B5FD}" type="presOf" srcId="{6D20BA24-5B9F-4C2A-B051-C07687BC6F1C}" destId="{283F10DC-5F28-47C4-B19A-94477870ED28}" srcOrd="0" destOrd="0" presId="urn:microsoft.com/office/officeart/2011/layout/HexagonRadial"/>
    <dgm:cxn modelId="{4F48D4A8-C41D-4663-B25B-A8366C227087}" type="presOf" srcId="{0A717E62-7F7B-48C8-82C2-001992A96403}" destId="{0D105CD0-AAE2-49E5-98BF-1934D7A8F672}" srcOrd="0" destOrd="0" presId="urn:microsoft.com/office/officeart/2011/layout/HexagonRadial"/>
    <dgm:cxn modelId="{029C11B5-FEDB-4455-B101-90D111350CEB}" srcId="{613C2E4C-1713-4048-960A-6B1B1BCD1356}" destId="{0A717E62-7F7B-48C8-82C2-001992A96403}" srcOrd="0" destOrd="0" parTransId="{AA5276D1-78A6-4AA2-BD83-9ADB12ADC1A2}" sibTransId="{7C19B69A-A858-45E6-94F7-450AAC27EAEB}"/>
    <dgm:cxn modelId="{733468E3-A20B-4D66-B6F3-EE575F381C23}" type="presOf" srcId="{1FFD6265-8CF2-43A5-A8BD-5A1B0730D16E}" destId="{CDDAAE28-2D8F-4DD9-A7A8-346A6A68A2AD}" srcOrd="0" destOrd="0" presId="urn:microsoft.com/office/officeart/2011/layout/HexagonRadial"/>
    <dgm:cxn modelId="{671244EA-5AFB-442A-83BC-DEE29C5D2FAF}" type="presOf" srcId="{613C2E4C-1713-4048-960A-6B1B1BCD1356}" destId="{A56C63EF-4655-44F5-8920-A6DCE99CB2FC}" srcOrd="0" destOrd="0" presId="urn:microsoft.com/office/officeart/2011/layout/HexagonRadial"/>
    <dgm:cxn modelId="{139913F3-CDBE-4CF7-8960-E6BC16D24BDB}" srcId="{0A717E62-7F7B-48C8-82C2-001992A96403}" destId="{64A9C0EB-49C5-468A-ADFF-4E37208B9D52}" srcOrd="4" destOrd="0" parTransId="{D1466688-0579-4286-812F-5EFBA72E58B5}" sibTransId="{00636F11-32B5-416B-B3B4-A17E837EAEFE}"/>
    <dgm:cxn modelId="{26793935-7B16-4E7C-8C3D-428147AFE08F}" type="presParOf" srcId="{A56C63EF-4655-44F5-8920-A6DCE99CB2FC}" destId="{0D105CD0-AAE2-49E5-98BF-1934D7A8F672}" srcOrd="0" destOrd="0" presId="urn:microsoft.com/office/officeart/2011/layout/HexagonRadial"/>
    <dgm:cxn modelId="{2491DF50-1198-4E71-97D0-AA5D748968A6}" type="presParOf" srcId="{A56C63EF-4655-44F5-8920-A6DCE99CB2FC}" destId="{490B31D6-3FFE-4E4F-BD88-834D8FD6EF4B}" srcOrd="1" destOrd="0" presId="urn:microsoft.com/office/officeart/2011/layout/HexagonRadial"/>
    <dgm:cxn modelId="{CC021081-18EC-4194-A0BB-EB43117F97C4}" type="presParOf" srcId="{490B31D6-3FFE-4E4F-BD88-834D8FD6EF4B}" destId="{97888BFA-1724-426A-BA6A-DC4023BDC088}" srcOrd="0" destOrd="0" presId="urn:microsoft.com/office/officeart/2011/layout/HexagonRadial"/>
    <dgm:cxn modelId="{FDE7C6DB-1810-43FB-B3D2-33EACCF6F824}" type="presParOf" srcId="{A56C63EF-4655-44F5-8920-A6DCE99CB2FC}" destId="{283F10DC-5F28-47C4-B19A-94477870ED28}" srcOrd="2" destOrd="0" presId="urn:microsoft.com/office/officeart/2011/layout/HexagonRadial"/>
    <dgm:cxn modelId="{2AD1C4BD-F877-4042-8DFF-6825EABC584C}" type="presParOf" srcId="{A56C63EF-4655-44F5-8920-A6DCE99CB2FC}" destId="{D2759A2C-9DDE-4CEF-89BC-0929D273D960}" srcOrd="3" destOrd="0" presId="urn:microsoft.com/office/officeart/2011/layout/HexagonRadial"/>
    <dgm:cxn modelId="{EBE44A55-2411-4276-B8BF-029FBC9F8CFB}" type="presParOf" srcId="{D2759A2C-9DDE-4CEF-89BC-0929D273D960}" destId="{19B546AB-0A18-4578-A093-6EFF49A8831B}" srcOrd="0" destOrd="0" presId="urn:microsoft.com/office/officeart/2011/layout/HexagonRadial"/>
    <dgm:cxn modelId="{9BEF8184-5B2E-462A-B506-EF7026A438F6}" type="presParOf" srcId="{A56C63EF-4655-44F5-8920-A6DCE99CB2FC}" destId="{CDDAAE28-2D8F-4DD9-A7A8-346A6A68A2AD}" srcOrd="4" destOrd="0" presId="urn:microsoft.com/office/officeart/2011/layout/HexagonRadial"/>
    <dgm:cxn modelId="{61238EF5-55B4-483A-91D3-9E3F95BDC95C}" type="presParOf" srcId="{A56C63EF-4655-44F5-8920-A6DCE99CB2FC}" destId="{C0AB150B-AD9C-44D4-A12F-A45373933A6C}" srcOrd="5" destOrd="0" presId="urn:microsoft.com/office/officeart/2011/layout/HexagonRadial"/>
    <dgm:cxn modelId="{EA2A13B4-DCE2-43A5-9738-D1DDDEEDF576}" type="presParOf" srcId="{C0AB150B-AD9C-44D4-A12F-A45373933A6C}" destId="{36DBD113-90BE-4FE3-AF9D-91C3A1577E3E}" srcOrd="0" destOrd="0" presId="urn:microsoft.com/office/officeart/2011/layout/HexagonRadial"/>
    <dgm:cxn modelId="{B3F24C63-8343-40AD-B1C1-6CBC80C9499F}" type="presParOf" srcId="{A56C63EF-4655-44F5-8920-A6DCE99CB2FC}" destId="{39048375-B697-461E-97CF-5879E5D73B8F}" srcOrd="6" destOrd="0" presId="urn:microsoft.com/office/officeart/2011/layout/HexagonRadial"/>
    <dgm:cxn modelId="{8141D244-B136-4BF2-8A3E-A87C11D8DD4D}" type="presParOf" srcId="{A56C63EF-4655-44F5-8920-A6DCE99CB2FC}" destId="{0D1F59C8-72C4-4361-89DB-0492D83ABE41}" srcOrd="7" destOrd="0" presId="urn:microsoft.com/office/officeart/2011/layout/HexagonRadial"/>
    <dgm:cxn modelId="{1AD0C5A0-F8BF-4F18-8A5B-9ED32BE4FC02}" type="presParOf" srcId="{0D1F59C8-72C4-4361-89DB-0492D83ABE41}" destId="{FED202D2-7180-43CB-9F90-78E9016FC84F}" srcOrd="0" destOrd="0" presId="urn:microsoft.com/office/officeart/2011/layout/HexagonRadial"/>
    <dgm:cxn modelId="{076B763B-008E-4408-9A3E-F66FC58A820E}" type="presParOf" srcId="{A56C63EF-4655-44F5-8920-A6DCE99CB2FC}" destId="{DF9889A3-7E6A-487F-AE57-D59960797181}" srcOrd="8" destOrd="0" presId="urn:microsoft.com/office/officeart/2011/layout/HexagonRadial"/>
    <dgm:cxn modelId="{33CA61BF-61C0-49D3-9D99-7BA9C9F6EA66}" type="presParOf" srcId="{A56C63EF-4655-44F5-8920-A6DCE99CB2FC}" destId="{227282B6-F31A-42F5-A3F3-FAB9FD71023A}" srcOrd="9" destOrd="0" presId="urn:microsoft.com/office/officeart/2011/layout/HexagonRadial"/>
    <dgm:cxn modelId="{B43DEA1A-CFA9-46A7-9035-3BE9FAD3E3B3}" type="presParOf" srcId="{227282B6-F31A-42F5-A3F3-FAB9FD71023A}" destId="{2719BF0D-8F70-4E20-92E0-C037D1221AF6}" srcOrd="0" destOrd="0" presId="urn:microsoft.com/office/officeart/2011/layout/HexagonRadial"/>
    <dgm:cxn modelId="{703AD78B-AEE9-44B7-B325-E9E34A4FA29D}" type="presParOf" srcId="{A56C63EF-4655-44F5-8920-A6DCE99CB2FC}" destId="{425D30B9-641D-4F3E-B81F-00C69FA526ED}" srcOrd="10" destOrd="0" presId="urn:microsoft.com/office/officeart/2011/layout/HexagonRadial"/>
    <dgm:cxn modelId="{95BB9FF0-19F6-4D16-9728-5C224D141523}" type="presParOf" srcId="{A56C63EF-4655-44F5-8920-A6DCE99CB2FC}" destId="{0D1DEE9D-346A-4A82-AEA0-36BE586B7542}" srcOrd="11" destOrd="0" presId="urn:microsoft.com/office/officeart/2011/layout/HexagonRadial"/>
    <dgm:cxn modelId="{840C0002-2348-4DBB-9011-9251F6E37FFA}" type="presParOf" srcId="{0D1DEE9D-346A-4A82-AEA0-36BE586B7542}" destId="{3A922B0A-B0D8-4970-9881-C428F53BC030}" srcOrd="0" destOrd="0" presId="urn:microsoft.com/office/officeart/2011/layout/HexagonRadial"/>
    <dgm:cxn modelId="{201494A0-2754-4D6A-9168-A633A8EA43F5}" type="presParOf" srcId="{A56C63EF-4655-44F5-8920-A6DCE99CB2FC}" destId="{D9734AA1-702E-4631-9F12-05E9466E7285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EF30A-CE67-4F02-84F7-7BBC8345FADD}">
      <dsp:nvSpPr>
        <dsp:cNvPr id="0" name=""/>
        <dsp:cNvSpPr/>
      </dsp:nvSpPr>
      <dsp:spPr>
        <a:xfrm rot="10800000">
          <a:off x="1405766" y="3420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What do you need to do that you can’t do now? Feel OK? Understand things? Remember things? Act right?</a:t>
          </a:r>
        </a:p>
      </dsp:txBody>
      <dsp:txXfrm rot="10800000">
        <a:off x="1500806" y="3420"/>
        <a:ext cx="5108739" cy="380161"/>
      </dsp:txXfrm>
    </dsp:sp>
    <dsp:sp modelId="{1B00959C-871C-496C-B658-02F9A545921D}">
      <dsp:nvSpPr>
        <dsp:cNvPr id="0" name=""/>
        <dsp:cNvSpPr/>
      </dsp:nvSpPr>
      <dsp:spPr>
        <a:xfrm>
          <a:off x="1215685" y="3420"/>
          <a:ext cx="380161" cy="38016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FAA313-9399-40C9-8C64-EAB05E0CC348}">
      <dsp:nvSpPr>
        <dsp:cNvPr id="0" name=""/>
        <dsp:cNvSpPr/>
      </dsp:nvSpPr>
      <dsp:spPr>
        <a:xfrm rot="10800000">
          <a:off x="1405766" y="497063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How do I know that I’m not doing those things?</a:t>
          </a:r>
        </a:p>
      </dsp:txBody>
      <dsp:txXfrm rot="10800000">
        <a:off x="1500806" y="497063"/>
        <a:ext cx="5108739" cy="380161"/>
      </dsp:txXfrm>
    </dsp:sp>
    <dsp:sp modelId="{B30947B5-BD10-4DD4-80D4-F3F2FD5C5CDC}">
      <dsp:nvSpPr>
        <dsp:cNvPr id="0" name=""/>
        <dsp:cNvSpPr/>
      </dsp:nvSpPr>
      <dsp:spPr>
        <a:xfrm>
          <a:off x="1215685" y="497063"/>
          <a:ext cx="380161" cy="38016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EDD369-16D3-4A42-A1BD-9AF304B51A3A}">
      <dsp:nvSpPr>
        <dsp:cNvPr id="0" name=""/>
        <dsp:cNvSpPr/>
      </dsp:nvSpPr>
      <dsp:spPr>
        <a:xfrm rot="10800000">
          <a:off x="1405766" y="990706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Might be able to do them, just not ‘correctly’.</a:t>
          </a:r>
        </a:p>
      </dsp:txBody>
      <dsp:txXfrm rot="10800000">
        <a:off x="1500806" y="990706"/>
        <a:ext cx="5108739" cy="380161"/>
      </dsp:txXfrm>
    </dsp:sp>
    <dsp:sp modelId="{3DD45544-098E-4CE2-B91E-D07FCB0D6852}">
      <dsp:nvSpPr>
        <dsp:cNvPr id="0" name=""/>
        <dsp:cNvSpPr/>
      </dsp:nvSpPr>
      <dsp:spPr>
        <a:xfrm>
          <a:off x="1215685" y="990706"/>
          <a:ext cx="380161" cy="380161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09F9F-48A0-4890-97FB-5EFA630CC576}">
      <dsp:nvSpPr>
        <dsp:cNvPr id="0" name=""/>
        <dsp:cNvSpPr/>
      </dsp:nvSpPr>
      <dsp:spPr>
        <a:xfrm rot="10800000">
          <a:off x="1405766" y="1484349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If I identify something – how do I know what will help?</a:t>
          </a:r>
        </a:p>
      </dsp:txBody>
      <dsp:txXfrm rot="10800000">
        <a:off x="1500806" y="1484349"/>
        <a:ext cx="5108739" cy="380161"/>
      </dsp:txXfrm>
    </dsp:sp>
    <dsp:sp modelId="{E43B0E16-15EE-4BBE-98F1-11232001C478}">
      <dsp:nvSpPr>
        <dsp:cNvPr id="0" name=""/>
        <dsp:cNvSpPr/>
      </dsp:nvSpPr>
      <dsp:spPr>
        <a:xfrm>
          <a:off x="1215685" y="1484349"/>
          <a:ext cx="380161" cy="380161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DE1770-D11E-4312-934E-F21E31AAD613}">
      <dsp:nvSpPr>
        <dsp:cNvPr id="0" name=""/>
        <dsp:cNvSpPr/>
      </dsp:nvSpPr>
      <dsp:spPr>
        <a:xfrm rot="10800000">
          <a:off x="1405766" y="1977992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This list of suggestions – how do I know it will work?</a:t>
          </a:r>
        </a:p>
      </dsp:txBody>
      <dsp:txXfrm rot="10800000">
        <a:off x="1500806" y="1977992"/>
        <a:ext cx="5108739" cy="380161"/>
      </dsp:txXfrm>
    </dsp:sp>
    <dsp:sp modelId="{F11ED399-965E-46A6-ADB3-85826C7B5424}">
      <dsp:nvSpPr>
        <dsp:cNvPr id="0" name=""/>
        <dsp:cNvSpPr/>
      </dsp:nvSpPr>
      <dsp:spPr>
        <a:xfrm>
          <a:off x="1215685" y="1977992"/>
          <a:ext cx="380161" cy="380161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C191A0-B11E-47D5-8152-B8679BB815FD}">
      <dsp:nvSpPr>
        <dsp:cNvPr id="0" name=""/>
        <dsp:cNvSpPr/>
      </dsp:nvSpPr>
      <dsp:spPr>
        <a:xfrm rot="10800000">
          <a:off x="1405766" y="2471635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How do I tell people I need this?</a:t>
          </a:r>
        </a:p>
      </dsp:txBody>
      <dsp:txXfrm rot="10800000">
        <a:off x="1500806" y="2471635"/>
        <a:ext cx="5108739" cy="380161"/>
      </dsp:txXfrm>
    </dsp:sp>
    <dsp:sp modelId="{02CBF3E3-7008-433E-BD16-A429D612C725}">
      <dsp:nvSpPr>
        <dsp:cNvPr id="0" name=""/>
        <dsp:cNvSpPr/>
      </dsp:nvSpPr>
      <dsp:spPr>
        <a:xfrm>
          <a:off x="1215685" y="2471635"/>
          <a:ext cx="380161" cy="380161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79CE01-29EE-45EF-9125-B2D5888B9D93}">
      <dsp:nvSpPr>
        <dsp:cNvPr id="0" name=""/>
        <dsp:cNvSpPr/>
      </dsp:nvSpPr>
      <dsp:spPr>
        <a:xfrm rot="10800000">
          <a:off x="1405766" y="2965278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Who do I tell?</a:t>
          </a:r>
        </a:p>
      </dsp:txBody>
      <dsp:txXfrm rot="10800000">
        <a:off x="1500806" y="2965278"/>
        <a:ext cx="5108739" cy="380161"/>
      </dsp:txXfrm>
    </dsp:sp>
    <dsp:sp modelId="{3C7CE424-39D2-44FC-85FE-54E2DDFAF281}">
      <dsp:nvSpPr>
        <dsp:cNvPr id="0" name=""/>
        <dsp:cNvSpPr/>
      </dsp:nvSpPr>
      <dsp:spPr>
        <a:xfrm>
          <a:off x="1215685" y="2965278"/>
          <a:ext cx="380161" cy="380161"/>
        </a:xfrm>
        <a:prstGeom prst="ellipse">
          <a:avLst/>
        </a:prstGeom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EF0CCA-BC9B-4C75-9ABB-33BDE4F1CEFD}">
      <dsp:nvSpPr>
        <dsp:cNvPr id="0" name=""/>
        <dsp:cNvSpPr/>
      </dsp:nvSpPr>
      <dsp:spPr>
        <a:xfrm rot="10800000">
          <a:off x="1405766" y="3458921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What happens on days when I don’t need it?</a:t>
          </a:r>
        </a:p>
      </dsp:txBody>
      <dsp:txXfrm rot="10800000">
        <a:off x="1500806" y="3458921"/>
        <a:ext cx="5108739" cy="380161"/>
      </dsp:txXfrm>
    </dsp:sp>
    <dsp:sp modelId="{4931DB25-CDE5-432B-BA26-AE45DDC669DE}">
      <dsp:nvSpPr>
        <dsp:cNvPr id="0" name=""/>
        <dsp:cNvSpPr/>
      </dsp:nvSpPr>
      <dsp:spPr>
        <a:xfrm>
          <a:off x="1215685" y="3458921"/>
          <a:ext cx="380161" cy="380161"/>
        </a:xfrm>
        <a:prstGeom prst="ellipse">
          <a:avLst/>
        </a:prstGeom>
        <a:blipFill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9560F-AE03-423D-8DCF-364885C140AE}">
      <dsp:nvSpPr>
        <dsp:cNvPr id="0" name=""/>
        <dsp:cNvSpPr/>
      </dsp:nvSpPr>
      <dsp:spPr>
        <a:xfrm rot="10800000">
          <a:off x="1405766" y="3952564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What happens on days when I discover something new I need?</a:t>
          </a:r>
        </a:p>
      </dsp:txBody>
      <dsp:txXfrm rot="10800000">
        <a:off x="1500806" y="3952564"/>
        <a:ext cx="5108739" cy="380161"/>
      </dsp:txXfrm>
    </dsp:sp>
    <dsp:sp modelId="{813C6AA9-C40A-4BCD-B66F-4FCBE3A27B8F}">
      <dsp:nvSpPr>
        <dsp:cNvPr id="0" name=""/>
        <dsp:cNvSpPr/>
      </dsp:nvSpPr>
      <dsp:spPr>
        <a:xfrm>
          <a:off x="1215685" y="3952564"/>
          <a:ext cx="380161" cy="380161"/>
        </a:xfrm>
        <a:prstGeom prst="ellipse">
          <a:avLst/>
        </a:prstGeom>
        <a:blipFill>
          <a:blip xmlns:r="http://schemas.openxmlformats.org/officeDocument/2006/relationships"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FB5EF0-6B79-4E05-87CB-61825C542795}">
      <dsp:nvSpPr>
        <dsp:cNvPr id="0" name=""/>
        <dsp:cNvSpPr/>
      </dsp:nvSpPr>
      <dsp:spPr>
        <a:xfrm rot="10800000">
          <a:off x="1405766" y="4446207"/>
          <a:ext cx="5203779" cy="380161"/>
        </a:xfrm>
        <a:prstGeom prst="homePlate">
          <a:avLst/>
        </a:prstGeom>
        <a:solidFill>
          <a:srgbClr val="C092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1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++ How do I know I’m neurodivergent, and what neurotype I have?</a:t>
          </a:r>
        </a:p>
      </dsp:txBody>
      <dsp:txXfrm rot="10800000">
        <a:off x="1500806" y="4446207"/>
        <a:ext cx="5108739" cy="380161"/>
      </dsp:txXfrm>
    </dsp:sp>
    <dsp:sp modelId="{C08EC198-90AE-4844-9C63-627D42FC754E}">
      <dsp:nvSpPr>
        <dsp:cNvPr id="0" name=""/>
        <dsp:cNvSpPr/>
      </dsp:nvSpPr>
      <dsp:spPr>
        <a:xfrm>
          <a:off x="1215685" y="4446207"/>
          <a:ext cx="380161" cy="380161"/>
        </a:xfrm>
        <a:prstGeom prst="ellipse">
          <a:avLst/>
        </a:prstGeom>
        <a:blipFill>
          <a:blip xmlns:r="http://schemas.openxmlformats.org/officeDocument/2006/relationships"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105CD0-AAE2-49E5-98BF-1934D7A8F672}">
      <dsp:nvSpPr>
        <dsp:cNvPr id="0" name=""/>
        <dsp:cNvSpPr/>
      </dsp:nvSpPr>
      <dsp:spPr>
        <a:xfrm>
          <a:off x="1748053" y="1434810"/>
          <a:ext cx="1823706" cy="157757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alpha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Comparing Brains</a:t>
          </a:r>
        </a:p>
      </dsp:txBody>
      <dsp:txXfrm>
        <a:off x="2050267" y="1696237"/>
        <a:ext cx="1219278" cy="1054725"/>
      </dsp:txXfrm>
    </dsp:sp>
    <dsp:sp modelId="{19B546AB-0A18-4578-A093-6EFF49A8831B}">
      <dsp:nvSpPr>
        <dsp:cNvPr id="0" name=""/>
        <dsp:cNvSpPr/>
      </dsp:nvSpPr>
      <dsp:spPr>
        <a:xfrm>
          <a:off x="2890044" y="680044"/>
          <a:ext cx="688078" cy="5928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83F10DC-5F28-47C4-B19A-94477870ED28}">
      <dsp:nvSpPr>
        <dsp:cNvPr id="0" name=""/>
        <dsp:cNvSpPr/>
      </dsp:nvSpPr>
      <dsp:spPr>
        <a:xfrm>
          <a:off x="1912860" y="0"/>
          <a:ext cx="1494514" cy="1292930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Meditation</a:t>
          </a:r>
        </a:p>
      </dsp:txBody>
      <dsp:txXfrm>
        <a:off x="2160533" y="214266"/>
        <a:ext cx="999168" cy="864398"/>
      </dsp:txXfrm>
    </dsp:sp>
    <dsp:sp modelId="{36DBD113-90BE-4FE3-AF9D-91C3A1577E3E}">
      <dsp:nvSpPr>
        <dsp:cNvPr id="0" name=""/>
        <dsp:cNvSpPr/>
      </dsp:nvSpPr>
      <dsp:spPr>
        <a:xfrm>
          <a:off x="3693085" y="1788398"/>
          <a:ext cx="688078" cy="5928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DAAE28-2D8F-4DD9-A7A8-346A6A68A2AD}">
      <dsp:nvSpPr>
        <dsp:cNvPr id="0" name=""/>
        <dsp:cNvSpPr/>
      </dsp:nvSpPr>
      <dsp:spPr>
        <a:xfrm>
          <a:off x="3286686" y="795238"/>
          <a:ext cx="1494514" cy="1292930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800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800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8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Pathworking</a:t>
          </a:r>
        </a:p>
      </dsp:txBody>
      <dsp:txXfrm>
        <a:off x="3534359" y="1009504"/>
        <a:ext cx="999168" cy="864398"/>
      </dsp:txXfrm>
    </dsp:sp>
    <dsp:sp modelId="{FED202D2-7180-43CB-9F90-78E9016FC84F}">
      <dsp:nvSpPr>
        <dsp:cNvPr id="0" name=""/>
        <dsp:cNvSpPr/>
      </dsp:nvSpPr>
      <dsp:spPr>
        <a:xfrm>
          <a:off x="3135241" y="3039520"/>
          <a:ext cx="688078" cy="5928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048375-B697-461E-97CF-5879E5D73B8F}">
      <dsp:nvSpPr>
        <dsp:cNvPr id="0" name=""/>
        <dsp:cNvSpPr/>
      </dsp:nvSpPr>
      <dsp:spPr>
        <a:xfrm>
          <a:off x="3286686" y="2358586"/>
          <a:ext cx="1494514" cy="1292930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1600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1600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16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Divination</a:t>
          </a:r>
        </a:p>
      </dsp:txBody>
      <dsp:txXfrm>
        <a:off x="3534359" y="2572852"/>
        <a:ext cx="999168" cy="864398"/>
      </dsp:txXfrm>
    </dsp:sp>
    <dsp:sp modelId="{2719BF0D-8F70-4E20-92E0-C037D1221AF6}">
      <dsp:nvSpPr>
        <dsp:cNvPr id="0" name=""/>
        <dsp:cNvSpPr/>
      </dsp:nvSpPr>
      <dsp:spPr>
        <a:xfrm>
          <a:off x="1751447" y="3169391"/>
          <a:ext cx="688078" cy="5928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F9889A3-7E6A-487F-AE57-D59960797181}">
      <dsp:nvSpPr>
        <dsp:cNvPr id="0" name=""/>
        <dsp:cNvSpPr/>
      </dsp:nvSpPr>
      <dsp:spPr>
        <a:xfrm>
          <a:off x="1916043" y="3154714"/>
          <a:ext cx="1494514" cy="1292930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400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2400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4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Magic</a:t>
          </a:r>
        </a:p>
      </dsp:txBody>
      <dsp:txXfrm>
        <a:off x="2163716" y="3368980"/>
        <a:ext cx="999168" cy="864398"/>
      </dsp:txXfrm>
    </dsp:sp>
    <dsp:sp modelId="{3A922B0A-B0D8-4970-9881-C428F53BC030}">
      <dsp:nvSpPr>
        <dsp:cNvPr id="0" name=""/>
        <dsp:cNvSpPr/>
      </dsp:nvSpPr>
      <dsp:spPr>
        <a:xfrm>
          <a:off x="935255" y="2061483"/>
          <a:ext cx="688078" cy="5928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25D30B9-641D-4F3E-B81F-00C69FA526ED}">
      <dsp:nvSpPr>
        <dsp:cNvPr id="0" name=""/>
        <dsp:cNvSpPr/>
      </dsp:nvSpPr>
      <dsp:spPr>
        <a:xfrm>
          <a:off x="539037" y="2359475"/>
          <a:ext cx="1494514" cy="1292930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3200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3200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32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Ritual</a:t>
          </a:r>
        </a:p>
      </dsp:txBody>
      <dsp:txXfrm>
        <a:off x="786710" y="2573741"/>
        <a:ext cx="999168" cy="864398"/>
      </dsp:txXfrm>
    </dsp:sp>
    <dsp:sp modelId="{D9734AA1-702E-4631-9F12-05E9466E7285}">
      <dsp:nvSpPr>
        <dsp:cNvPr id="0" name=""/>
        <dsp:cNvSpPr/>
      </dsp:nvSpPr>
      <dsp:spPr>
        <a:xfrm>
          <a:off x="539037" y="793459"/>
          <a:ext cx="1494514" cy="1292930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Gnosis</a:t>
          </a:r>
        </a:p>
      </dsp:txBody>
      <dsp:txXfrm>
        <a:off x="786710" y="1007725"/>
        <a:ext cx="999168" cy="864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C6DC-9D2B-4C37-98E9-9783DE39B801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8F2EB-B06A-4FA7-A81E-4D5E6DFF4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1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I’m going to do a quick talk regarding how I approach reasonable adjustments, through something I call ‘comparing brains’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8F2EB-B06A-4FA7-A81E-4D5E6DFF4E4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02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From 6 onwards, all disabled people struggle with this</a:t>
            </a:r>
          </a:p>
          <a:p>
            <a:r>
              <a:rPr lang="en-GB" dirty="0"/>
              <a:t>The answer to up to number 5 could be by Comparing Brains, and it will definitely put you in a position to answer the rest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8F2EB-B06A-4FA7-A81E-4D5E6DFF4E4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934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Been at it since I was a teenager, that’s how I got so good at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8F2EB-B06A-4FA7-A81E-4D5E6DFF4E4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410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Takes practice and getting used to this if you’ve never done it before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8F2EB-B06A-4FA7-A81E-4D5E6DFF4E4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671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 might not always work, but those are the times when you have to admit there’s no good solution and that’s the burden of the disability</a:t>
            </a:r>
          </a:p>
          <a:p>
            <a:r>
              <a:rPr lang="en-GB" dirty="0"/>
              <a:t>But this is the difference between a managed neurodiversity and an unmanaged neurodiversity, and you’ve done all you can</a:t>
            </a:r>
          </a:p>
          <a:p>
            <a:r>
              <a:rPr lang="en-GB" dirty="0"/>
              <a:t>It is 100% extra work and takes time, but we don’t have a choice but to do it, and it’s worth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8F2EB-B06A-4FA7-A81E-4D5E6DFF4E4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130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B3308-9EB3-2F84-EB35-8310DCF3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D8041-7D1D-2F8F-9EAB-CC979C0DF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EF16D-8D01-2C83-BBCA-6E8D279C7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DE97B-C033-5176-58F5-BFE088D69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DC609-FC09-7019-2046-922FC647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790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0D88B-794C-E215-C2DD-F993CCEA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1462D-7153-CD5F-DED3-6F42A15F1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3AD9C-CF2A-0BEF-5F18-E3069891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29E95-7102-15D6-7492-E3F80E8F1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246FA-D0F3-F3E8-4141-ABD301968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44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2A40-CF26-7424-69B0-D6C734DE7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11DBA-AF17-62B7-3DC8-0DBA544BE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A8933-A7D4-B815-242B-479D018E1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3C491-1A99-290A-7A64-359A776A4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B145A-0483-3CD5-18D4-20E4D8FC9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06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F930-A713-E208-7A3A-3529F01C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BEBB0-5EB0-3E81-1CDC-F9ACBC187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4175CF-552E-8859-066F-657BF56B3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D1787-3588-3286-49E6-31F91566E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7D01-D973-56FE-F3A2-1A9EDC59C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B3FC2-8A02-4DFD-B610-341C929F6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742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33CC3-B86D-38FE-FAC9-574D79CE2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A8744-53AE-D88C-353D-D141C0CC2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B52C8E-BA15-621F-FBA8-960294705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B14A7-BD86-842D-F096-397801EDAF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A8B8A5-A14C-E160-48AB-AEC1F2C3CB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C7D3CD-1719-0FF9-D954-F6762307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E41070-D0CA-3944-D280-0EE94D300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E6B140-9CBA-4FB5-F2B3-6D7E17C6B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02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43FCC-78F3-5B7F-584C-E91A624A2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AE76D1-F9EC-9D0E-56B7-0A31FA6C1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B20C-D47D-DAAF-F9DB-003B94CD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C2571-0A71-D97C-3818-1B273C54B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809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EED850-F677-036D-363B-FA8C38FB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7A2B54-63A4-F6B0-6C9E-222C62ED6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C5761-5F5A-CA98-58FD-9AC9B9AC5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74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E59E8-54D4-F249-751D-78A71D013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144B6-6976-D96E-3E04-05C6342DA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85349-DD92-09AE-84A2-97191F88C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8EAB26-E11C-9568-6EB2-9B99764C5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2D358-86A3-FB7B-D2D8-FB5C73D6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F9F3E-464C-4142-22EF-70FCE640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491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9E00C-B0F3-F7D1-694E-083F547A5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D3BC56-4C69-3E9A-DE21-303C1D321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B87BF-8E8D-EB54-889B-1311BBAB6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C5D1C-EB59-3D95-7D50-313CABC80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AA8EA-2C0A-0C35-B0FD-3FA9F535D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73BE68-AE27-F00B-8146-86BEA1B66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616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46DB3-0F67-78CA-3931-0444BF712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1E4277-700F-D773-EC3C-F54C5AB5E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18004-B463-2899-3B2A-975C5E14E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86D92-C889-6DB7-029A-68A00AADA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D8658-A708-7432-8EAA-E1DF6206F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39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D1DC05-2989-C881-7364-C605C4938E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97F29-C9CE-50D6-B188-875A8777E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E55D3-FF3C-84F1-A669-E1F3566AA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84252-00E6-E51B-E5A5-2F3BDAF99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C3601-A85A-B83F-D41C-6D593E888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46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5C4E6C-B67A-CBAA-8B08-638F142D4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DBD92-AE46-BBBB-E762-908E2498D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FB96D-78E7-5DEE-FB9E-03663C271D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B3F95B-2FE7-4122-9120-43061A5C7522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38021-98E4-DC92-9ECF-609EF78E5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76BBB-64B2-1C5A-D539-389C44593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AE971F-9D5E-4F4F-8E24-BDC47A3B5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5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C3492-F2A2-5555-EDBD-B75D2289A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360" y="299403"/>
            <a:ext cx="6778752" cy="1492821"/>
          </a:xfrm>
        </p:spPr>
        <p:txBody>
          <a:bodyPr>
            <a:normAutofit/>
          </a:bodyPr>
          <a:lstStyle/>
          <a:p>
            <a:r>
              <a:rPr lang="en-GB" dirty="0"/>
              <a:t>Comparing Brains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234F63-04C3-B44A-CF2D-1C30FCEA8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4299" y="5215732"/>
            <a:ext cx="5003801" cy="109058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dirty="0"/>
              <a:t>Open Research Librarian @ Lancaster University</a:t>
            </a:r>
          </a:p>
          <a:p>
            <a:pPr algn="l"/>
            <a:r>
              <a:rPr lang="en-GB" dirty="0"/>
              <a:t>Co-Chair NLISN</a:t>
            </a:r>
          </a:p>
          <a:p>
            <a:pPr algn="l"/>
            <a:r>
              <a:rPr lang="en-GB" dirty="0"/>
              <a:t>Diagnosed Autistic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BBE844-E1F0-626D-7207-502038465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" r="-1" b="-1"/>
          <a:stretch>
            <a:fillRect/>
          </a:stretch>
        </p:blipFill>
        <p:spPr>
          <a:xfrm rot="20133450">
            <a:off x="8773790" y="-493766"/>
            <a:ext cx="3788419" cy="37490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4AC776-718E-42CC-7254-46C94E91872C}"/>
              </a:ext>
            </a:extLst>
          </p:cNvPr>
          <p:cNvSpPr txBox="1"/>
          <p:nvPr/>
        </p:nvSpPr>
        <p:spPr>
          <a:xfrm>
            <a:off x="1582968" y="1792224"/>
            <a:ext cx="6584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5C19E6"/>
                </a:solidFill>
              </a:rPr>
              <a:t>Joanne Fitzpatrick</a:t>
            </a:r>
          </a:p>
        </p:txBody>
      </p:sp>
      <p:pic>
        <p:nvPicPr>
          <p:cNvPr id="1028" name="Picture 4" descr="Brain - Free medical icons">
            <a:extLst>
              <a:ext uri="{FF2B5EF4-FFF2-40B4-BE49-F238E27FC236}">
                <a16:creationId xmlns:a16="http://schemas.microsoft.com/office/drawing/2014/main" id="{F6EF9B2C-0E17-DC56-956F-6790561F4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50" y="2650848"/>
            <a:ext cx="2098056" cy="20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Brain - Free medical icons">
            <a:extLst>
              <a:ext uri="{FF2B5EF4-FFF2-40B4-BE49-F238E27FC236}">
                <a16:creationId xmlns:a16="http://schemas.microsoft.com/office/drawing/2014/main" id="{0CEDEC7B-920A-658E-B509-12A6CC7F5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67809" y="2692400"/>
            <a:ext cx="2098056" cy="20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902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4FC63-F342-B07F-6C5B-0F0E77C5E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58FE4-3751-D226-332C-500FB4AC2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8042" y="1788101"/>
            <a:ext cx="559014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Why are reasonable adjustments so hard for ND people?</a:t>
            </a:r>
          </a:p>
          <a:p>
            <a:endParaRPr lang="en-US" dirty="0"/>
          </a:p>
          <a:p>
            <a:r>
              <a:rPr lang="en-US" dirty="0"/>
              <a:t>What do you mean by comparing brains?</a:t>
            </a:r>
          </a:p>
          <a:p>
            <a:endParaRPr lang="en-US" dirty="0"/>
          </a:p>
          <a:p>
            <a:r>
              <a:rPr lang="en-US" dirty="0"/>
              <a:t>How did you get so good at comparing brains?</a:t>
            </a:r>
          </a:p>
          <a:p>
            <a:endParaRPr lang="en-US" dirty="0"/>
          </a:p>
          <a:p>
            <a:r>
              <a:rPr lang="en-US" dirty="0"/>
              <a:t>How do I compare my brain with others?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C5006-7EBF-ADEE-6395-5301BCFA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" r="-1" b="-1"/>
          <a:stretch>
            <a:fillRect/>
          </a:stretch>
        </p:blipFill>
        <p:spPr>
          <a:xfrm rot="20133450">
            <a:off x="8773790" y="-493766"/>
            <a:ext cx="3788419" cy="3749030"/>
          </a:xfrm>
          <a:prstGeom prst="rect">
            <a:avLst/>
          </a:prstGeom>
        </p:spPr>
      </p:pic>
      <p:pic>
        <p:nvPicPr>
          <p:cNvPr id="5" name="Picture 4" descr="Brain - Free medical icons">
            <a:extLst>
              <a:ext uri="{FF2B5EF4-FFF2-40B4-BE49-F238E27FC236}">
                <a16:creationId xmlns:a16="http://schemas.microsoft.com/office/drawing/2014/main" id="{A270A7D7-521D-3B5C-BF71-EECD565BD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4239">
            <a:off x="7842042" y="641660"/>
            <a:ext cx="2098056" cy="20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161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28C86-3277-E571-26AF-B0D941FF9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FF186-3937-F323-A8BF-10B46CC1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80" y="225433"/>
            <a:ext cx="6998208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Why are reasonable adjustments so hard for ND people?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DA2E1E-4A28-608B-2B7A-2026B337B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" r="-1" b="-1"/>
          <a:stretch>
            <a:fillRect/>
          </a:stretch>
        </p:blipFill>
        <p:spPr>
          <a:xfrm rot="20133450">
            <a:off x="8773790" y="-493766"/>
            <a:ext cx="3788419" cy="3749030"/>
          </a:xfrm>
          <a:prstGeom prst="rect">
            <a:avLst/>
          </a:prstGeom>
        </p:spPr>
      </p:pic>
      <p:pic>
        <p:nvPicPr>
          <p:cNvPr id="5" name="Picture 4" descr="Brain - Free medical icons">
            <a:extLst>
              <a:ext uri="{FF2B5EF4-FFF2-40B4-BE49-F238E27FC236}">
                <a16:creationId xmlns:a16="http://schemas.microsoft.com/office/drawing/2014/main" id="{4D676C5A-D8A3-4648-3D54-0DC171C0E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4239">
            <a:off x="7842042" y="641660"/>
            <a:ext cx="2098056" cy="20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6DAC6F8-C73D-2C79-219F-07E2C69F5E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638399"/>
              </p:ext>
            </p:extLst>
          </p:nvPr>
        </p:nvGraphicFramePr>
        <p:xfrm>
          <a:off x="-136044" y="1550996"/>
          <a:ext cx="7825232" cy="4829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Picture 4">
            <a:extLst>
              <a:ext uri="{FF2B5EF4-FFF2-40B4-BE49-F238E27FC236}">
                <a16:creationId xmlns:a16="http://schemas.microsoft.com/office/drawing/2014/main" id="{99185A12-6C95-A103-2B41-321CF6775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3965891"/>
            <a:ext cx="3465571" cy="260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694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603CF-E1DD-BE5B-DBB0-7023C2146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BB0D7-7ECD-579F-7005-383A30CE3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98208" cy="1325563"/>
          </a:xfrm>
        </p:spPr>
        <p:txBody>
          <a:bodyPr>
            <a:normAutofit/>
          </a:bodyPr>
          <a:lstStyle/>
          <a:p>
            <a:r>
              <a:rPr lang="en-US" dirty="0"/>
              <a:t>What do you mean by comparing brains?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BE92D9-DF7F-90CE-E955-5D38BCFE9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" r="-1" b="-1"/>
          <a:stretch>
            <a:fillRect/>
          </a:stretch>
        </p:blipFill>
        <p:spPr>
          <a:xfrm rot="20133450">
            <a:off x="8773790" y="-493766"/>
            <a:ext cx="3788419" cy="3749030"/>
          </a:xfrm>
          <a:prstGeom prst="rect">
            <a:avLst/>
          </a:prstGeom>
        </p:spPr>
      </p:pic>
      <p:pic>
        <p:nvPicPr>
          <p:cNvPr id="5" name="Picture 4" descr="Brain - Free medical icons">
            <a:extLst>
              <a:ext uri="{FF2B5EF4-FFF2-40B4-BE49-F238E27FC236}">
                <a16:creationId xmlns:a16="http://schemas.microsoft.com/office/drawing/2014/main" id="{89015143-9BD2-146B-D1DF-D76432730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4239">
            <a:off x="7842042" y="641660"/>
            <a:ext cx="2098056" cy="20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3FF021-8530-BD6B-1B48-EEEC98337E0B}"/>
              </a:ext>
            </a:extLst>
          </p:cNvPr>
          <p:cNvSpPr txBox="1"/>
          <p:nvPr/>
        </p:nvSpPr>
        <p:spPr>
          <a:xfrm>
            <a:off x="879842" y="2077688"/>
            <a:ext cx="636220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 mean you answer those Gold Stripe questions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02122"/>
                </a:solidFill>
                <a:latin typeface="Arial" panose="020B0604020202020204" pitchFamily="34" charset="0"/>
              </a:rPr>
              <a:t>N</a:t>
            </a:r>
            <a:r>
              <a:rPr lang="en-GB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ot through examining your own mind, because it’s not a typical one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20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02122"/>
                </a:solidFill>
                <a:latin typeface="Arial" panose="020B0604020202020204" pitchFamily="34" charset="0"/>
              </a:rPr>
              <a:t>But through comparing it with others, both ND and NT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02122"/>
                </a:solidFill>
                <a:latin typeface="Arial" panose="020B0604020202020204" pitchFamily="34" charset="0"/>
              </a:rPr>
              <a:t>To orient yourself within typicality, and atypicality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02122"/>
                </a:solidFill>
                <a:latin typeface="Arial" panose="020B0604020202020204" pitchFamily="34" charset="0"/>
              </a:rPr>
              <a:t>And get those questions answered for yourself</a:t>
            </a:r>
          </a:p>
        </p:txBody>
      </p:sp>
    </p:spTree>
    <p:extLst>
      <p:ext uri="{BB962C8B-B14F-4D97-AF65-F5344CB8AC3E}">
        <p14:creationId xmlns:p14="http://schemas.microsoft.com/office/powerpoint/2010/main" val="613077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11842-4009-DC1C-AEA2-06B125932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38C43-59DC-B3F4-F068-0D0CFBF85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98208" cy="1325563"/>
          </a:xfrm>
        </p:spPr>
        <p:txBody>
          <a:bodyPr>
            <a:normAutofit/>
          </a:bodyPr>
          <a:lstStyle/>
          <a:p>
            <a:r>
              <a:rPr lang="en-US" dirty="0"/>
              <a:t>How did you get so good at comparing brains?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F230BA-EE9F-DF54-A111-ECE0B9488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" r="-1" b="-1"/>
          <a:stretch>
            <a:fillRect/>
          </a:stretch>
        </p:blipFill>
        <p:spPr>
          <a:xfrm rot="20133450">
            <a:off x="8773790" y="-493766"/>
            <a:ext cx="3788419" cy="3749030"/>
          </a:xfrm>
          <a:prstGeom prst="rect">
            <a:avLst/>
          </a:prstGeom>
        </p:spPr>
      </p:pic>
      <p:pic>
        <p:nvPicPr>
          <p:cNvPr id="5" name="Picture 4" descr="Brain - Free medical icons">
            <a:extLst>
              <a:ext uri="{FF2B5EF4-FFF2-40B4-BE49-F238E27FC236}">
                <a16:creationId xmlns:a16="http://schemas.microsoft.com/office/drawing/2014/main" id="{BB236730-870E-B006-CEB6-C13E5EF9B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4239">
            <a:off x="7842042" y="641660"/>
            <a:ext cx="2098056" cy="20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No photo description available.">
            <a:extLst>
              <a:ext uri="{FF2B5EF4-FFF2-40B4-BE49-F238E27FC236}">
                <a16:creationId xmlns:a16="http://schemas.microsoft.com/office/drawing/2014/main" id="{46AE1FD4-92A5-A187-7A9B-03A472EC8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990" y="1962875"/>
            <a:ext cx="2499010" cy="333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No photo description available.">
            <a:extLst>
              <a:ext uri="{FF2B5EF4-FFF2-40B4-BE49-F238E27FC236}">
                <a16:creationId xmlns:a16="http://schemas.microsoft.com/office/drawing/2014/main" id="{728740AC-F4F5-2314-208E-BA2AC0DF3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91" y="1962875"/>
            <a:ext cx="2499010" cy="333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BD5809-CD28-CEE2-DD8F-AD77A60D2162}"/>
              </a:ext>
            </a:extLst>
          </p:cNvPr>
          <p:cNvSpPr txBox="1"/>
          <p:nvPr/>
        </p:nvSpPr>
        <p:spPr>
          <a:xfrm>
            <a:off x="975391" y="5411627"/>
            <a:ext cx="63622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 do loads of alternative religion and spirituality stuff! It’s my special interest.</a:t>
            </a:r>
            <a:endParaRPr lang="en-GB" sz="2000" dirty="0">
              <a:solidFill>
                <a:srgbClr val="20212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929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6837E-A126-ACC4-2424-1EE1E24C3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2F42-664A-D567-6D96-988A371BF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98208" cy="1325563"/>
          </a:xfrm>
        </p:spPr>
        <p:txBody>
          <a:bodyPr>
            <a:normAutofit/>
          </a:bodyPr>
          <a:lstStyle/>
          <a:p>
            <a:r>
              <a:rPr lang="en-US" dirty="0"/>
              <a:t>What I get up 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49FEB3-10D7-D168-F54F-4B01432AB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" r="-1" b="-1"/>
          <a:stretch>
            <a:fillRect/>
          </a:stretch>
        </p:blipFill>
        <p:spPr>
          <a:xfrm rot="20133450">
            <a:off x="8773790" y="-493766"/>
            <a:ext cx="3788419" cy="3749030"/>
          </a:xfrm>
          <a:prstGeom prst="rect">
            <a:avLst/>
          </a:prstGeom>
        </p:spPr>
      </p:pic>
      <p:pic>
        <p:nvPicPr>
          <p:cNvPr id="5" name="Picture 4" descr="Brain - Free medical icons">
            <a:extLst>
              <a:ext uri="{FF2B5EF4-FFF2-40B4-BE49-F238E27FC236}">
                <a16:creationId xmlns:a16="http://schemas.microsoft.com/office/drawing/2014/main" id="{30D30AAA-D68F-FD0A-566D-98617C793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4239">
            <a:off x="7842042" y="641660"/>
            <a:ext cx="2098056" cy="20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5A91D83-123F-11C4-59B6-44EE33E0F3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8582586"/>
              </p:ext>
            </p:extLst>
          </p:nvPr>
        </p:nvGraphicFramePr>
        <p:xfrm>
          <a:off x="1455501" y="1471232"/>
          <a:ext cx="5320238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4F82AE6-CBB0-BADE-4BCE-0558EAD01C2A}"/>
              </a:ext>
            </a:extLst>
          </p:cNvPr>
          <p:cNvSpPr txBox="1"/>
          <p:nvPr/>
        </p:nvSpPr>
        <p:spPr>
          <a:xfrm>
            <a:off x="6651933" y="3429000"/>
            <a:ext cx="47525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 answer my spiritual longing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202122"/>
                </a:solidFill>
                <a:latin typeface="Arial" panose="020B0604020202020204" pitchFamily="34" charset="0"/>
              </a:rPr>
              <a:t>N</a:t>
            </a:r>
            <a:r>
              <a:rPr lang="en-GB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ot through just myself, I’m just a human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202122"/>
                </a:solidFill>
                <a:latin typeface="Arial" panose="020B0604020202020204" pitchFamily="34" charset="0"/>
              </a:rPr>
              <a:t>But through comparing experiences of divinity with others in the relative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202122"/>
                </a:solidFill>
                <a:latin typeface="Arial" panose="020B0604020202020204" pitchFamily="34" charset="0"/>
              </a:rPr>
              <a:t>To orient myself within th</a:t>
            </a: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e absolute cosmos</a:t>
            </a:r>
            <a:endParaRPr lang="en-GB" sz="18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202122"/>
                </a:solidFill>
                <a:latin typeface="Arial" panose="020B0604020202020204" pitchFamily="34" charset="0"/>
              </a:rPr>
              <a:t>And experience true divinity for myself</a:t>
            </a:r>
          </a:p>
        </p:txBody>
      </p:sp>
    </p:spTree>
    <p:extLst>
      <p:ext uri="{BB962C8B-B14F-4D97-AF65-F5344CB8AC3E}">
        <p14:creationId xmlns:p14="http://schemas.microsoft.com/office/powerpoint/2010/main" val="50862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5983C-1BC2-9820-F63C-41893001A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3DE5B-D0B1-A4E4-ABBF-EE7A979EA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98208" cy="1325563"/>
          </a:xfrm>
        </p:spPr>
        <p:txBody>
          <a:bodyPr>
            <a:normAutofit/>
          </a:bodyPr>
          <a:lstStyle/>
          <a:p>
            <a:r>
              <a:rPr lang="en-US" dirty="0"/>
              <a:t>How do I compare my brain with others?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A6F8F4-FE76-CA1A-BE77-A3BADBA4D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" r="-1" b="-1"/>
          <a:stretch>
            <a:fillRect/>
          </a:stretch>
        </p:blipFill>
        <p:spPr>
          <a:xfrm rot="20133450">
            <a:off x="8773790" y="-493766"/>
            <a:ext cx="3788419" cy="3749030"/>
          </a:xfrm>
          <a:prstGeom prst="rect">
            <a:avLst/>
          </a:prstGeom>
        </p:spPr>
      </p:pic>
      <p:pic>
        <p:nvPicPr>
          <p:cNvPr id="5" name="Picture 4" descr="Brain - Free medical icons">
            <a:extLst>
              <a:ext uri="{FF2B5EF4-FFF2-40B4-BE49-F238E27FC236}">
                <a16:creationId xmlns:a16="http://schemas.microsoft.com/office/drawing/2014/main" id="{BD3D527B-2CC3-12CC-B147-893007E09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4239">
            <a:off x="7842042" y="641660"/>
            <a:ext cx="2098056" cy="20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FAA343-AE56-ECE1-99A6-45932EAE39D7}"/>
              </a:ext>
            </a:extLst>
          </p:cNvPr>
          <p:cNvSpPr txBox="1"/>
          <p:nvPr/>
        </p:nvSpPr>
        <p:spPr>
          <a:xfrm>
            <a:off x="879842" y="2077688"/>
            <a:ext cx="658825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Meditation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Turn inwards – self examination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Pathworking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Know yourself - describe your experiences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Divination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Read up to the ‘critical mass’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Magic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Experiment and examine results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Ritual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Find the others – talk with trusted others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Gnosis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Tada! You’ve found your reasonable adjustment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828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3F215-9BF6-4ECE-C2FF-1696B9DDF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422AF-4222-7ED5-D4B5-928496221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98208" cy="1325563"/>
          </a:xfrm>
        </p:spPr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40D9AB-509F-11FA-E770-9D1AD3D4A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" r="-1" b="-1"/>
          <a:stretch>
            <a:fillRect/>
          </a:stretch>
        </p:blipFill>
        <p:spPr>
          <a:xfrm rot="20133450">
            <a:off x="8773790" y="-493766"/>
            <a:ext cx="3788419" cy="3749030"/>
          </a:xfrm>
          <a:prstGeom prst="rect">
            <a:avLst/>
          </a:prstGeom>
        </p:spPr>
      </p:pic>
      <p:pic>
        <p:nvPicPr>
          <p:cNvPr id="5" name="Picture 4" descr="Brain - Free medical icons">
            <a:extLst>
              <a:ext uri="{FF2B5EF4-FFF2-40B4-BE49-F238E27FC236}">
                <a16:creationId xmlns:a16="http://schemas.microsoft.com/office/drawing/2014/main" id="{41AEE45B-AC28-C5E3-2E44-178FB2652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4239">
            <a:off x="7842042" y="641660"/>
            <a:ext cx="2098056" cy="20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39AB24-2FC9-6B86-DE88-04DD700C6819}"/>
              </a:ext>
            </a:extLst>
          </p:cNvPr>
          <p:cNvSpPr txBox="1"/>
          <p:nvPr/>
        </p:nvSpPr>
        <p:spPr>
          <a:xfrm>
            <a:off x="838200" y="1470393"/>
            <a:ext cx="80040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Turn inwards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I made a decision to monitor my own stress responses</a:t>
            </a:r>
            <a:endParaRPr lang="en-GB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Know yourself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 noticed I get upset when loud sounds are unpredictable, but not when they are regular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Read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I read about noise and routines and autism, it’s a thing!</a:t>
            </a:r>
          </a:p>
          <a:p>
            <a:pPr lvl="1"/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Experiment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I tried out some earplugs to block out background speech (didn’t work, still stressed the same)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Find the others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I spoke to others about their issues with sounds, both NT and ND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Gnosis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2122"/>
                </a:solidFill>
                <a:latin typeface="Arial" panose="020B0604020202020204" pitchFamily="34" charset="0"/>
              </a:rPr>
              <a:t>Please can I work from home and avoid the open plan office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38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6732B-D158-2E37-0790-02AB58290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1DC6B-9623-AD92-89A9-257F79681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360" y="299403"/>
            <a:ext cx="6778752" cy="1492821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Thankyou!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074C97-104A-C1EB-1061-9C2BABB82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" r="-1" b="-1"/>
          <a:stretch>
            <a:fillRect/>
          </a:stretch>
        </p:blipFill>
        <p:spPr>
          <a:xfrm rot="20133450">
            <a:off x="8773790" y="-493766"/>
            <a:ext cx="3788419" cy="37490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635520-635A-0293-623C-B50AE8EE5B51}"/>
              </a:ext>
            </a:extLst>
          </p:cNvPr>
          <p:cNvSpPr txBox="1"/>
          <p:nvPr/>
        </p:nvSpPr>
        <p:spPr>
          <a:xfrm>
            <a:off x="1582968" y="1792224"/>
            <a:ext cx="6584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5C19E6"/>
                </a:solidFill>
              </a:rPr>
              <a:t>It’s Question Time!</a:t>
            </a:r>
          </a:p>
        </p:txBody>
      </p:sp>
      <p:pic>
        <p:nvPicPr>
          <p:cNvPr id="10" name="Picture 9" descr="A person in a graduation gown&#10;&#10;AI-generated content may be incorrect.">
            <a:extLst>
              <a:ext uri="{FF2B5EF4-FFF2-40B4-BE49-F238E27FC236}">
                <a16:creationId xmlns:a16="http://schemas.microsoft.com/office/drawing/2014/main" id="{1DF01153-024A-DBFD-0924-CB59BE430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50" y="2619375"/>
            <a:ext cx="4934796" cy="370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25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636</Words>
  <Application>Microsoft Office PowerPoint</Application>
  <PresentationFormat>Widescreen</PresentationFormat>
  <Paragraphs>99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Comparing Brains</vt:lpstr>
      <vt:lpstr>Contents</vt:lpstr>
      <vt:lpstr>Why are reasonable adjustments so hard for ND people?</vt:lpstr>
      <vt:lpstr>What do you mean by comparing brains?</vt:lpstr>
      <vt:lpstr>How did you get so good at comparing brains?</vt:lpstr>
      <vt:lpstr>What I get up to</vt:lpstr>
      <vt:lpstr>How do I compare my brain with others?</vt:lpstr>
      <vt:lpstr>Example</vt:lpstr>
      <vt:lpstr>Thankyou!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Fitzpatrick, Joanne</dc:creator>
  <cp:lastModifiedBy>Maria King</cp:lastModifiedBy>
  <cp:revision>2</cp:revision>
  <dcterms:created xsi:type="dcterms:W3CDTF">2025-09-17T09:41:39Z</dcterms:created>
  <dcterms:modified xsi:type="dcterms:W3CDTF">2025-09-29T13:12:43Z</dcterms:modified>
</cp:coreProperties>
</file>