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3"/>
  </p:notesMasterIdLst>
  <p:handoutMasterIdLst>
    <p:handoutMasterId r:id="rId14"/>
  </p:handoutMasterIdLst>
  <p:sldIdLst>
    <p:sldId id="278" r:id="rId5"/>
    <p:sldId id="276" r:id="rId6"/>
    <p:sldId id="279" r:id="rId7"/>
    <p:sldId id="280" r:id="rId8"/>
    <p:sldId id="281" r:id="rId9"/>
    <p:sldId id="282" r:id="rId10"/>
    <p:sldId id="283" r:id="rId11"/>
    <p:sldId id="284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pos="7200" userDrawn="1">
          <p15:clr>
            <a:srgbClr val="A4A3A4"/>
          </p15:clr>
        </p15:guide>
        <p15:guide id="5" orient="horz" pos="2160" userDrawn="1">
          <p15:clr>
            <a:srgbClr val="A4A3A4"/>
          </p15:clr>
        </p15:guide>
        <p15:guide id="6" pos="50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FF"/>
    <a:srgbClr val="7D5E00"/>
    <a:srgbClr val="A84A02"/>
    <a:srgbClr val="C45800"/>
    <a:srgbClr val="F55D00"/>
    <a:srgbClr val="0C1F49"/>
    <a:srgbClr val="21B062"/>
    <a:srgbClr val="696969"/>
    <a:srgbClr val="46696C"/>
    <a:srgbClr val="834F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728FC19-60D0-4E05-B3AB-CAF635B96108}" v="206" dt="2025-03-20T16:59:54.05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5666" autoAdjust="0"/>
  </p:normalViewPr>
  <p:slideViewPr>
    <p:cSldViewPr snapToGrid="0">
      <p:cViewPr varScale="1">
        <p:scale>
          <a:sx n="106" d="100"/>
          <a:sy n="106" d="100"/>
        </p:scale>
        <p:origin x="792" y="96"/>
      </p:cViewPr>
      <p:guideLst>
        <p:guide pos="3840"/>
        <p:guide pos="7200"/>
        <p:guide orient="horz" pos="2160"/>
        <p:guide pos="504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3187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4CDF6C5-3778-4A55-92C3-E711E2097EA0}" type="doc">
      <dgm:prSet loTypeId="urn:microsoft.com/office/officeart/2005/8/layout/venn1" loCatId="relationship" qsTypeId="urn:microsoft.com/office/officeart/2005/8/quickstyle/3d3" qsCatId="3D" csTypeId="urn:microsoft.com/office/officeart/2005/8/colors/accent0_3" csCatId="mainScheme" phldr="1"/>
      <dgm:spPr/>
      <dgm:t>
        <a:bodyPr/>
        <a:lstStyle/>
        <a:p>
          <a:endParaRPr lang="en-GB"/>
        </a:p>
      </dgm:t>
    </dgm:pt>
    <dgm:pt modelId="{7B33A92E-1B30-4C55-A762-63330D70A0FB}">
      <dgm:prSet/>
      <dgm:spPr/>
      <dgm:t>
        <a:bodyPr/>
        <a:lstStyle/>
        <a:p>
          <a:r>
            <a:rPr lang="en-GB" dirty="0"/>
            <a:t>Higher Education</a:t>
          </a:r>
        </a:p>
      </dgm:t>
      <dgm:extLst>
        <a:ext uri="{E40237B7-FDA0-4F09-8148-C483321AD2D9}">
          <dgm14:cNvPr xmlns:dgm14="http://schemas.microsoft.com/office/drawing/2010/diagram" id="0" name="" descr="Higher Education"/>
        </a:ext>
      </dgm:extLst>
    </dgm:pt>
    <dgm:pt modelId="{E29D1CC4-2D8C-409B-9961-CA58F154AB7E}" type="parTrans" cxnId="{88CAFC7B-D96E-4873-B959-4DEBFB33B149}">
      <dgm:prSet/>
      <dgm:spPr/>
      <dgm:t>
        <a:bodyPr/>
        <a:lstStyle/>
        <a:p>
          <a:endParaRPr lang="en-GB"/>
        </a:p>
      </dgm:t>
    </dgm:pt>
    <dgm:pt modelId="{AD06AED6-0D49-47A3-BBD4-F3440BA8CFFA}" type="sibTrans" cxnId="{88CAFC7B-D96E-4873-B959-4DEBFB33B149}">
      <dgm:prSet/>
      <dgm:spPr/>
      <dgm:t>
        <a:bodyPr/>
        <a:lstStyle/>
        <a:p>
          <a:endParaRPr lang="en-GB"/>
        </a:p>
      </dgm:t>
    </dgm:pt>
    <dgm:pt modelId="{142B6E7D-6228-4D35-8928-F68C62E78AE0}">
      <dgm:prSet phldrT="[Text]"/>
      <dgm:spPr/>
      <dgm:t>
        <a:bodyPr/>
        <a:lstStyle/>
        <a:p>
          <a:r>
            <a:rPr lang="en-GB" dirty="0"/>
            <a:t>Autistic + ADHD</a:t>
          </a:r>
        </a:p>
      </dgm:t>
      <dgm:extLst>
        <a:ext uri="{E40237B7-FDA0-4F09-8148-C483321AD2D9}">
          <dgm14:cNvPr xmlns:dgm14="http://schemas.microsoft.com/office/drawing/2010/diagram" id="0" name="" descr="Autistic + ADHD"/>
        </a:ext>
      </dgm:extLst>
    </dgm:pt>
    <dgm:pt modelId="{B9B1A74C-6463-49E0-8944-FE69E02D9DBF}" type="sibTrans" cxnId="{C2F642BF-C91B-4406-A897-080FB0DD87DD}">
      <dgm:prSet/>
      <dgm:spPr/>
      <dgm:t>
        <a:bodyPr/>
        <a:lstStyle/>
        <a:p>
          <a:endParaRPr lang="en-GB"/>
        </a:p>
      </dgm:t>
    </dgm:pt>
    <dgm:pt modelId="{340C3325-7D81-4C68-B461-87A8034782D7}" type="parTrans" cxnId="{C2F642BF-C91B-4406-A897-080FB0DD87DD}">
      <dgm:prSet/>
      <dgm:spPr/>
      <dgm:t>
        <a:bodyPr/>
        <a:lstStyle/>
        <a:p>
          <a:endParaRPr lang="en-GB"/>
        </a:p>
      </dgm:t>
    </dgm:pt>
    <dgm:pt modelId="{94D1E672-8953-4D43-A758-56E113B29CA3}">
      <dgm:prSet phldrT="[Text]"/>
      <dgm:spPr/>
      <dgm:t>
        <a:bodyPr/>
        <a:lstStyle/>
        <a:p>
          <a:r>
            <a:rPr lang="en-GB" dirty="0"/>
            <a:t>Librarian</a:t>
          </a:r>
        </a:p>
      </dgm:t>
      <dgm:extLst>
        <a:ext uri="{E40237B7-FDA0-4F09-8148-C483321AD2D9}">
          <dgm14:cNvPr xmlns:dgm14="http://schemas.microsoft.com/office/drawing/2010/diagram" id="0" name="" descr="Librarian"/>
        </a:ext>
      </dgm:extLst>
    </dgm:pt>
    <dgm:pt modelId="{D07CBB69-D2A2-4E0C-B96C-C7BCFFE1A076}" type="sibTrans" cxnId="{A14C8E18-DF52-458D-95F0-F86A7C5E2C33}">
      <dgm:prSet/>
      <dgm:spPr/>
      <dgm:t>
        <a:bodyPr/>
        <a:lstStyle/>
        <a:p>
          <a:endParaRPr lang="en-GB"/>
        </a:p>
      </dgm:t>
    </dgm:pt>
    <dgm:pt modelId="{913475CD-3D55-4F56-BFEB-A79FA4BE8CBC}" type="parTrans" cxnId="{A14C8E18-DF52-458D-95F0-F86A7C5E2C33}">
      <dgm:prSet/>
      <dgm:spPr/>
      <dgm:t>
        <a:bodyPr/>
        <a:lstStyle/>
        <a:p>
          <a:endParaRPr lang="en-GB"/>
        </a:p>
      </dgm:t>
    </dgm:pt>
    <dgm:pt modelId="{F232D29B-29A3-4AC8-9A1F-0FF3DE4A7A49}">
      <dgm:prSet phldrT="[Text]"/>
      <dgm:spPr/>
      <dgm:t>
        <a:bodyPr/>
        <a:lstStyle/>
        <a:p>
          <a:r>
            <a:rPr lang="en-GB" dirty="0"/>
            <a:t>Teacher</a:t>
          </a:r>
        </a:p>
      </dgm:t>
      <dgm:extLst>
        <a:ext uri="{E40237B7-FDA0-4F09-8148-C483321AD2D9}">
          <dgm14:cNvPr xmlns:dgm14="http://schemas.microsoft.com/office/drawing/2010/diagram" id="0" name="" descr="Teacher"/>
        </a:ext>
      </dgm:extLst>
    </dgm:pt>
    <dgm:pt modelId="{8DFC2FB9-8C32-49BB-AEB0-599C9E30F076}" type="sibTrans" cxnId="{96A8B664-4DFA-46AC-B503-DE63025D5821}">
      <dgm:prSet/>
      <dgm:spPr/>
      <dgm:t>
        <a:bodyPr/>
        <a:lstStyle/>
        <a:p>
          <a:endParaRPr lang="en-GB"/>
        </a:p>
      </dgm:t>
    </dgm:pt>
    <dgm:pt modelId="{3C6A5692-A6C7-4139-95A4-4572BF3D415A}" type="parTrans" cxnId="{96A8B664-4DFA-46AC-B503-DE63025D5821}">
      <dgm:prSet/>
      <dgm:spPr/>
      <dgm:t>
        <a:bodyPr/>
        <a:lstStyle/>
        <a:p>
          <a:endParaRPr lang="en-GB"/>
        </a:p>
      </dgm:t>
    </dgm:pt>
    <dgm:pt modelId="{A59D4D8A-3761-4751-A263-3F246C107112}" type="pres">
      <dgm:prSet presAssocID="{34CDF6C5-3778-4A55-92C3-E711E2097EA0}" presName="compositeShape" presStyleCnt="0">
        <dgm:presLayoutVars>
          <dgm:chMax val="7"/>
          <dgm:dir/>
          <dgm:resizeHandles val="exact"/>
        </dgm:presLayoutVars>
      </dgm:prSet>
      <dgm:spPr/>
    </dgm:pt>
    <dgm:pt modelId="{00FCABE3-1A6A-4742-96CE-F45337E82A58}" type="pres">
      <dgm:prSet presAssocID="{142B6E7D-6228-4D35-8928-F68C62E78AE0}" presName="circ1" presStyleLbl="vennNode1" presStyleIdx="0" presStyleCnt="4"/>
      <dgm:spPr/>
    </dgm:pt>
    <dgm:pt modelId="{62F94166-4AB1-4C10-85E0-69A5D184E962}" type="pres">
      <dgm:prSet presAssocID="{142B6E7D-6228-4D35-8928-F68C62E78AE0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433160B9-8BBB-449F-AB51-8347CDFE5D0E}" type="pres">
      <dgm:prSet presAssocID="{94D1E672-8953-4D43-A758-56E113B29CA3}" presName="circ2" presStyleLbl="vennNode1" presStyleIdx="1" presStyleCnt="4"/>
      <dgm:spPr/>
    </dgm:pt>
    <dgm:pt modelId="{BB01BD89-7B0D-465D-885C-1736CEA37C59}" type="pres">
      <dgm:prSet presAssocID="{94D1E672-8953-4D43-A758-56E113B29CA3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E5D28337-8E25-4B7F-A107-BC33146F10D9}" type="pres">
      <dgm:prSet presAssocID="{F232D29B-29A3-4AC8-9A1F-0FF3DE4A7A49}" presName="circ3" presStyleLbl="vennNode1" presStyleIdx="2" presStyleCnt="4"/>
      <dgm:spPr/>
    </dgm:pt>
    <dgm:pt modelId="{76085CAE-ED0E-43F2-B0EA-DF18B7D1D6AA}" type="pres">
      <dgm:prSet presAssocID="{F232D29B-29A3-4AC8-9A1F-0FF3DE4A7A49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F15A6295-F25A-4377-9A1A-E4981D2CA927}" type="pres">
      <dgm:prSet presAssocID="{7B33A92E-1B30-4C55-A762-63330D70A0FB}" presName="circ4" presStyleLbl="vennNode1" presStyleIdx="3" presStyleCnt="4"/>
      <dgm:spPr/>
    </dgm:pt>
    <dgm:pt modelId="{534EB3A5-BE9A-451F-891F-2BCE7F2CC102}" type="pres">
      <dgm:prSet presAssocID="{7B33A92E-1B30-4C55-A762-63330D70A0FB}" presName="circ4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A14C8E18-DF52-458D-95F0-F86A7C5E2C33}" srcId="{34CDF6C5-3778-4A55-92C3-E711E2097EA0}" destId="{94D1E672-8953-4D43-A758-56E113B29CA3}" srcOrd="1" destOrd="0" parTransId="{913475CD-3D55-4F56-BFEB-A79FA4BE8CBC}" sibTransId="{D07CBB69-D2A2-4E0C-B96C-C7BCFFE1A076}"/>
    <dgm:cxn modelId="{15CE9530-AD4C-4121-8E73-F5D58A20C30F}" type="presOf" srcId="{34CDF6C5-3778-4A55-92C3-E711E2097EA0}" destId="{A59D4D8A-3761-4751-A263-3F246C107112}" srcOrd="0" destOrd="0" presId="urn:microsoft.com/office/officeart/2005/8/layout/venn1"/>
    <dgm:cxn modelId="{B094BB36-BDC7-4D96-B26B-B433093AD6F3}" type="presOf" srcId="{142B6E7D-6228-4D35-8928-F68C62E78AE0}" destId="{00FCABE3-1A6A-4742-96CE-F45337E82A58}" srcOrd="1" destOrd="0" presId="urn:microsoft.com/office/officeart/2005/8/layout/venn1"/>
    <dgm:cxn modelId="{96A8B664-4DFA-46AC-B503-DE63025D5821}" srcId="{34CDF6C5-3778-4A55-92C3-E711E2097EA0}" destId="{F232D29B-29A3-4AC8-9A1F-0FF3DE4A7A49}" srcOrd="2" destOrd="0" parTransId="{3C6A5692-A6C7-4139-95A4-4572BF3D415A}" sibTransId="{8DFC2FB9-8C32-49BB-AEB0-599C9E30F076}"/>
    <dgm:cxn modelId="{0508BB65-3F31-42F3-B929-0B8A54DE1D27}" type="presOf" srcId="{142B6E7D-6228-4D35-8928-F68C62E78AE0}" destId="{62F94166-4AB1-4C10-85E0-69A5D184E962}" srcOrd="0" destOrd="0" presId="urn:microsoft.com/office/officeart/2005/8/layout/venn1"/>
    <dgm:cxn modelId="{33721552-A9C4-4F6A-938A-6142B7C4648D}" type="presOf" srcId="{94D1E672-8953-4D43-A758-56E113B29CA3}" destId="{BB01BD89-7B0D-465D-885C-1736CEA37C59}" srcOrd="0" destOrd="0" presId="urn:microsoft.com/office/officeart/2005/8/layout/venn1"/>
    <dgm:cxn modelId="{F40E307A-5B7D-4F8E-985F-538CE4468B89}" type="presOf" srcId="{7B33A92E-1B30-4C55-A762-63330D70A0FB}" destId="{534EB3A5-BE9A-451F-891F-2BCE7F2CC102}" srcOrd="0" destOrd="0" presId="urn:microsoft.com/office/officeart/2005/8/layout/venn1"/>
    <dgm:cxn modelId="{88CAFC7B-D96E-4873-B959-4DEBFB33B149}" srcId="{34CDF6C5-3778-4A55-92C3-E711E2097EA0}" destId="{7B33A92E-1B30-4C55-A762-63330D70A0FB}" srcOrd="3" destOrd="0" parTransId="{E29D1CC4-2D8C-409B-9961-CA58F154AB7E}" sibTransId="{AD06AED6-0D49-47A3-BBD4-F3440BA8CFFA}"/>
    <dgm:cxn modelId="{8992F899-27F3-4683-83DA-CC12CA3C119E}" type="presOf" srcId="{F232D29B-29A3-4AC8-9A1F-0FF3DE4A7A49}" destId="{E5D28337-8E25-4B7F-A107-BC33146F10D9}" srcOrd="1" destOrd="0" presId="urn:microsoft.com/office/officeart/2005/8/layout/venn1"/>
    <dgm:cxn modelId="{182349A8-CF28-4EEC-BADA-10B688A48BB5}" type="presOf" srcId="{F232D29B-29A3-4AC8-9A1F-0FF3DE4A7A49}" destId="{76085CAE-ED0E-43F2-B0EA-DF18B7D1D6AA}" srcOrd="0" destOrd="0" presId="urn:microsoft.com/office/officeart/2005/8/layout/venn1"/>
    <dgm:cxn modelId="{35D531AF-1359-4F65-A523-A1208E888FBB}" type="presOf" srcId="{94D1E672-8953-4D43-A758-56E113B29CA3}" destId="{433160B9-8BBB-449F-AB51-8347CDFE5D0E}" srcOrd="1" destOrd="0" presId="urn:microsoft.com/office/officeart/2005/8/layout/venn1"/>
    <dgm:cxn modelId="{C2F642BF-C91B-4406-A897-080FB0DD87DD}" srcId="{34CDF6C5-3778-4A55-92C3-E711E2097EA0}" destId="{142B6E7D-6228-4D35-8928-F68C62E78AE0}" srcOrd="0" destOrd="0" parTransId="{340C3325-7D81-4C68-B461-87A8034782D7}" sibTransId="{B9B1A74C-6463-49E0-8944-FE69E02D9DBF}"/>
    <dgm:cxn modelId="{054FDBCE-B355-403E-AFAE-BCB169FB1D5A}" type="presOf" srcId="{7B33A92E-1B30-4C55-A762-63330D70A0FB}" destId="{F15A6295-F25A-4377-9A1A-E4981D2CA927}" srcOrd="1" destOrd="0" presId="urn:microsoft.com/office/officeart/2005/8/layout/venn1"/>
    <dgm:cxn modelId="{66ECA32D-7289-442C-AC39-90E391DDE7D4}" type="presParOf" srcId="{A59D4D8A-3761-4751-A263-3F246C107112}" destId="{00FCABE3-1A6A-4742-96CE-F45337E82A58}" srcOrd="0" destOrd="0" presId="urn:microsoft.com/office/officeart/2005/8/layout/venn1"/>
    <dgm:cxn modelId="{8C79CD65-413F-4BBF-A315-86F0C3F3A9FC}" type="presParOf" srcId="{A59D4D8A-3761-4751-A263-3F246C107112}" destId="{62F94166-4AB1-4C10-85E0-69A5D184E962}" srcOrd="1" destOrd="0" presId="urn:microsoft.com/office/officeart/2005/8/layout/venn1"/>
    <dgm:cxn modelId="{18D64769-BAE8-47FD-B530-44452C55BE26}" type="presParOf" srcId="{A59D4D8A-3761-4751-A263-3F246C107112}" destId="{433160B9-8BBB-449F-AB51-8347CDFE5D0E}" srcOrd="2" destOrd="0" presId="urn:microsoft.com/office/officeart/2005/8/layout/venn1"/>
    <dgm:cxn modelId="{2E348A87-0297-47A2-8667-EC0BA9F4A482}" type="presParOf" srcId="{A59D4D8A-3761-4751-A263-3F246C107112}" destId="{BB01BD89-7B0D-465D-885C-1736CEA37C59}" srcOrd="3" destOrd="0" presId="urn:microsoft.com/office/officeart/2005/8/layout/venn1"/>
    <dgm:cxn modelId="{5F6C18FA-C397-4C0B-979A-5339A055A11E}" type="presParOf" srcId="{A59D4D8A-3761-4751-A263-3F246C107112}" destId="{E5D28337-8E25-4B7F-A107-BC33146F10D9}" srcOrd="4" destOrd="0" presId="urn:microsoft.com/office/officeart/2005/8/layout/venn1"/>
    <dgm:cxn modelId="{E0CD0B4A-6081-4038-A84C-5634788F6738}" type="presParOf" srcId="{A59D4D8A-3761-4751-A263-3F246C107112}" destId="{76085CAE-ED0E-43F2-B0EA-DF18B7D1D6AA}" srcOrd="5" destOrd="0" presId="urn:microsoft.com/office/officeart/2005/8/layout/venn1"/>
    <dgm:cxn modelId="{105CF53D-498C-4ED0-8F46-264954D82586}" type="presParOf" srcId="{A59D4D8A-3761-4751-A263-3F246C107112}" destId="{F15A6295-F25A-4377-9A1A-E4981D2CA927}" srcOrd="6" destOrd="0" presId="urn:microsoft.com/office/officeart/2005/8/layout/venn1"/>
    <dgm:cxn modelId="{6B02F5E2-C12F-4830-8DD7-531995A2AE78}" type="presParOf" srcId="{A59D4D8A-3761-4751-A263-3F246C107112}" destId="{534EB3A5-BE9A-451F-891F-2BCE7F2CC102}" srcOrd="7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FCABE3-1A6A-4742-96CE-F45337E82A58}">
      <dsp:nvSpPr>
        <dsp:cNvPr id="0" name=""/>
        <dsp:cNvSpPr/>
      </dsp:nvSpPr>
      <dsp:spPr>
        <a:xfrm>
          <a:off x="3878103" y="55538"/>
          <a:ext cx="2887980" cy="2887980"/>
        </a:xfrm>
        <a:prstGeom prst="ellipse">
          <a:avLst/>
        </a:prstGeom>
        <a:solidFill>
          <a:schemeClr val="dk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/>
            <a:t>Autistic + ADHD</a:t>
          </a:r>
        </a:p>
      </dsp:txBody>
      <dsp:txXfrm>
        <a:off x="4211332" y="444304"/>
        <a:ext cx="2221523" cy="916378"/>
      </dsp:txXfrm>
    </dsp:sp>
    <dsp:sp modelId="{433160B9-8BBB-449F-AB51-8347CDFE5D0E}">
      <dsp:nvSpPr>
        <dsp:cNvPr id="0" name=""/>
        <dsp:cNvSpPr/>
      </dsp:nvSpPr>
      <dsp:spPr>
        <a:xfrm>
          <a:off x="5155479" y="1332913"/>
          <a:ext cx="2887980" cy="2887980"/>
        </a:xfrm>
        <a:prstGeom prst="ellipse">
          <a:avLst/>
        </a:prstGeom>
        <a:solidFill>
          <a:schemeClr val="dk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/>
            <a:t>Librarian</a:t>
          </a:r>
        </a:p>
      </dsp:txBody>
      <dsp:txXfrm>
        <a:off x="6710546" y="1666142"/>
        <a:ext cx="1110761" cy="2221523"/>
      </dsp:txXfrm>
    </dsp:sp>
    <dsp:sp modelId="{E5D28337-8E25-4B7F-A107-BC33146F10D9}">
      <dsp:nvSpPr>
        <dsp:cNvPr id="0" name=""/>
        <dsp:cNvSpPr/>
      </dsp:nvSpPr>
      <dsp:spPr>
        <a:xfrm>
          <a:off x="3878103" y="2610289"/>
          <a:ext cx="2887980" cy="2887980"/>
        </a:xfrm>
        <a:prstGeom prst="ellipse">
          <a:avLst/>
        </a:prstGeom>
        <a:solidFill>
          <a:schemeClr val="dk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/>
            <a:t>Teacher</a:t>
          </a:r>
        </a:p>
      </dsp:txBody>
      <dsp:txXfrm>
        <a:off x="4211332" y="4193125"/>
        <a:ext cx="2221523" cy="916378"/>
      </dsp:txXfrm>
    </dsp:sp>
    <dsp:sp modelId="{F15A6295-F25A-4377-9A1A-E4981D2CA927}">
      <dsp:nvSpPr>
        <dsp:cNvPr id="0" name=""/>
        <dsp:cNvSpPr/>
      </dsp:nvSpPr>
      <dsp:spPr>
        <a:xfrm>
          <a:off x="2600728" y="1332913"/>
          <a:ext cx="2887980" cy="2887980"/>
        </a:xfrm>
        <a:prstGeom prst="ellipse">
          <a:avLst/>
        </a:prstGeom>
        <a:solidFill>
          <a:schemeClr val="dk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/>
            <a:t>Higher Education</a:t>
          </a:r>
        </a:p>
      </dsp:txBody>
      <dsp:txXfrm>
        <a:off x="2822880" y="1666142"/>
        <a:ext cx="1110761" cy="222152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7D0CCEB-DFF8-417B-A87A-90F3D790592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9FFE758-9C44-40AF-9D52-A7EF39200DA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6ADB54-F1AF-44F8-8ED0-867524639FE1}" type="datetimeFigureOut">
              <a:rPr lang="en-US" smtClean="0"/>
              <a:t>3/21/2025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224329-C497-4EFE-8EB2-F22CD57F395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74C25EC-D008-42CF-845E-C895CC9B329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32E2A0-273F-4DCF-AF0B-3CFADE889CA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47201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7E5575-CAFE-4A42-A774-E4652BA723C1}" type="datetimeFigureOut">
              <a:rPr lang="en-US" smtClean="0"/>
              <a:t>3/21/2025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9DC9BE-8102-4ADA-9C69-422E2361041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09496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DACD46E6-90C9-5A94-5A35-1C98F051F6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1022" y="416577"/>
            <a:ext cx="10643616" cy="71727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cap="all" baseline="0"/>
            </a:lvl1pPr>
          </a:lstStyle>
          <a:p>
            <a:pPr algn="ctr"/>
            <a:r>
              <a:rPr lang="en-US" dirty="0">
                <a:solidFill>
                  <a:srgbClr val="4D5BE2"/>
                </a:solidFill>
              </a:rPr>
              <a:t>ADD TITLE HERE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47D4AE5-C0C9-3ADD-96CD-4F646C40ECD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69315" y="1181873"/>
            <a:ext cx="2787650" cy="1154112"/>
          </a:xfrm>
          <a:solidFill>
            <a:schemeClr val="accent1"/>
          </a:solidFill>
        </p:spPr>
        <p:txBody>
          <a:bodyPr lIns="320040" tIns="457200">
            <a:noAutofit/>
          </a:bodyPr>
          <a:lstStyle>
            <a:lvl1pPr marL="0" indent="0">
              <a:lnSpc>
                <a:spcPct val="90000"/>
              </a:lnSpc>
              <a:buNone/>
              <a:defRPr sz="1200" b="0">
                <a:solidFill>
                  <a:schemeClr val="accent1">
                    <a:lumMod val="2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 dirty="0"/>
              <a:t>Add text here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C840F69-82D1-BA5D-BCDE-065BCBD763C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76960" y="1347291"/>
            <a:ext cx="2265363" cy="304800"/>
          </a:xfrm>
        </p:spPr>
        <p:txBody>
          <a:bodyPr>
            <a:noAutofit/>
          </a:bodyPr>
          <a:lstStyle>
            <a:lvl1pPr marL="0" indent="0">
              <a:buNone/>
              <a:defRPr sz="1400" b="1">
                <a:solidFill>
                  <a:schemeClr val="accent1">
                    <a:lumMod val="25000"/>
                  </a:schemeClr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Add text here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2E6E650B-9763-2E1B-83A3-D40D92876A3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37610" y="1181873"/>
            <a:ext cx="4532630" cy="1154112"/>
          </a:xfrm>
          <a:solidFill>
            <a:schemeClr val="accent1"/>
          </a:solidFill>
        </p:spPr>
        <p:txBody>
          <a:bodyPr lIns="274320" tIns="457200" rIns="457200">
            <a:noAutofit/>
          </a:bodyPr>
          <a:lstStyle>
            <a:lvl1pPr marL="0" indent="0">
              <a:lnSpc>
                <a:spcPct val="90000"/>
              </a:lnSpc>
              <a:buNone/>
              <a:defRPr sz="1200" b="0">
                <a:solidFill>
                  <a:schemeClr val="accent1">
                    <a:lumMod val="2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 dirty="0"/>
              <a:t>Add text here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F0365650-4538-97BE-682C-4FEE50D5B36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915410" y="1347291"/>
            <a:ext cx="2265363" cy="304800"/>
          </a:xfrm>
        </p:spPr>
        <p:txBody>
          <a:bodyPr>
            <a:noAutofit/>
          </a:bodyPr>
          <a:lstStyle>
            <a:lvl1pPr marL="0" indent="0">
              <a:buNone/>
              <a:defRPr sz="1400" b="1" spc="40" baseline="0">
                <a:solidFill>
                  <a:schemeClr val="accent1">
                    <a:lumMod val="25000"/>
                  </a:schemeClr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Add text here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E605A104-600A-E6C4-A7F3-4C6E6E8B623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50250" y="1181873"/>
            <a:ext cx="3084388" cy="1154112"/>
          </a:xfrm>
          <a:solidFill>
            <a:schemeClr val="accent1"/>
          </a:solidFill>
        </p:spPr>
        <p:txBody>
          <a:bodyPr lIns="274320" tIns="457200">
            <a:noAutofit/>
          </a:bodyPr>
          <a:lstStyle>
            <a:lvl1pPr marL="0" indent="0">
              <a:lnSpc>
                <a:spcPct val="90000"/>
              </a:lnSpc>
              <a:buNone/>
              <a:defRPr sz="1200" b="0">
                <a:solidFill>
                  <a:schemeClr val="accent1">
                    <a:lumMod val="2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 dirty="0"/>
              <a:t>Add text here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D53846D8-2231-F40F-1840-B4D3ECF5575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542020" y="1347291"/>
            <a:ext cx="2265363" cy="304800"/>
          </a:xfrm>
        </p:spPr>
        <p:txBody>
          <a:bodyPr>
            <a:noAutofit/>
          </a:bodyPr>
          <a:lstStyle>
            <a:lvl1pPr marL="0" indent="0">
              <a:buNone/>
              <a:defRPr sz="1400" b="1" spc="40" baseline="0">
                <a:solidFill>
                  <a:schemeClr val="accent1">
                    <a:lumMod val="25000"/>
                  </a:schemeClr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Add text here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0328A27F-4D37-7494-A00B-931B4AF98F3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26161" y="2744409"/>
            <a:ext cx="1554480" cy="839183"/>
          </a:xfrm>
        </p:spPr>
        <p:txBody>
          <a:bodyPr>
            <a:noAutofit/>
          </a:bodyPr>
          <a:lstStyle>
            <a:lvl1pPr marL="0" indent="0">
              <a:lnSpc>
                <a:spcPts val="1500"/>
              </a:lnSpc>
              <a:spcBef>
                <a:spcPts val="0"/>
              </a:spcBef>
              <a:buNone/>
              <a:defRPr sz="1200" b="0" spc="0" baseline="0">
                <a:solidFill>
                  <a:schemeClr val="tx2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Add text here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B72A2B16-E242-6548-CD5D-53E9964738A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154120" y="2744409"/>
            <a:ext cx="1554480" cy="839183"/>
          </a:xfrm>
        </p:spPr>
        <p:txBody>
          <a:bodyPr>
            <a:noAutofit/>
          </a:bodyPr>
          <a:lstStyle>
            <a:lvl1pPr marL="0" indent="0">
              <a:lnSpc>
                <a:spcPts val="1500"/>
              </a:lnSpc>
              <a:spcBef>
                <a:spcPts val="0"/>
              </a:spcBef>
              <a:buNone/>
              <a:defRPr sz="1200" b="0" spc="0" baseline="0">
                <a:solidFill>
                  <a:schemeClr val="tx2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Add text here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AA825916-F570-17B8-0B3F-0C3FC2D7464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282079" y="2744409"/>
            <a:ext cx="1554480" cy="839183"/>
          </a:xfrm>
        </p:spPr>
        <p:txBody>
          <a:bodyPr>
            <a:noAutofit/>
          </a:bodyPr>
          <a:lstStyle>
            <a:lvl1pPr marL="0" indent="0">
              <a:lnSpc>
                <a:spcPts val="1500"/>
              </a:lnSpc>
              <a:spcBef>
                <a:spcPts val="0"/>
              </a:spcBef>
              <a:buNone/>
              <a:defRPr sz="1200" b="0" spc="0" baseline="0">
                <a:solidFill>
                  <a:schemeClr val="tx2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Add text here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936D7BCE-44E5-237E-196D-3CCF2508CE4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410038" y="2744409"/>
            <a:ext cx="1554480" cy="839183"/>
          </a:xfrm>
        </p:spPr>
        <p:txBody>
          <a:bodyPr>
            <a:noAutofit/>
          </a:bodyPr>
          <a:lstStyle>
            <a:lvl1pPr marL="0" indent="0">
              <a:lnSpc>
                <a:spcPts val="1500"/>
              </a:lnSpc>
              <a:spcBef>
                <a:spcPts val="0"/>
              </a:spcBef>
              <a:buNone/>
              <a:defRPr sz="1200" b="0" spc="0" baseline="0">
                <a:solidFill>
                  <a:schemeClr val="tx2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Add text here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FF3883B4-1028-4C70-B921-8FBE334E7F3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537996" y="2744409"/>
            <a:ext cx="1554480" cy="839183"/>
          </a:xfrm>
        </p:spPr>
        <p:txBody>
          <a:bodyPr>
            <a:noAutofit/>
          </a:bodyPr>
          <a:lstStyle>
            <a:lvl1pPr marL="0" indent="0">
              <a:lnSpc>
                <a:spcPts val="1500"/>
              </a:lnSpc>
              <a:spcBef>
                <a:spcPts val="0"/>
              </a:spcBef>
              <a:buNone/>
              <a:defRPr sz="1200" b="0" spc="0" baseline="0">
                <a:solidFill>
                  <a:schemeClr val="tx2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Add text here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2538B7A0-40F3-1C50-E2D0-32A910FA7E6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95581" y="4431347"/>
            <a:ext cx="1186179" cy="678064"/>
          </a:xfrm>
        </p:spPr>
        <p:txBody>
          <a:bodyPr>
            <a:noAutofit/>
          </a:bodyPr>
          <a:lstStyle>
            <a:lvl1pPr marL="0" indent="0" algn="ctr">
              <a:buNone/>
              <a:defRPr sz="5400" b="1">
                <a:solidFill>
                  <a:schemeClr val="tx2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X</a:t>
            </a:r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E7A61A86-EC14-71A1-4F13-8B5BC4DD2CD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338706" y="5667186"/>
            <a:ext cx="1186179" cy="678064"/>
          </a:xfrm>
        </p:spPr>
        <p:txBody>
          <a:bodyPr>
            <a:noAutofit/>
          </a:bodyPr>
          <a:lstStyle>
            <a:lvl1pPr marL="0" indent="0" algn="ctr">
              <a:buNone/>
              <a:defRPr sz="5400" b="1">
                <a:solidFill>
                  <a:schemeClr val="tx2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X</a:t>
            </a:r>
          </a:p>
        </p:txBody>
      </p:sp>
      <p:sp>
        <p:nvSpPr>
          <p:cNvPr id="23" name="Text Placeholder 10">
            <a:extLst>
              <a:ext uri="{FF2B5EF4-FFF2-40B4-BE49-F238E27FC236}">
                <a16:creationId xmlns:a16="http://schemas.microsoft.com/office/drawing/2014/main" id="{8AB8BDC8-1B18-C92E-002C-8E803D44743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465161" y="5079585"/>
            <a:ext cx="1186179" cy="678064"/>
          </a:xfrm>
        </p:spPr>
        <p:txBody>
          <a:bodyPr>
            <a:noAutofit/>
          </a:bodyPr>
          <a:lstStyle>
            <a:lvl1pPr marL="0" indent="0" algn="ctr">
              <a:buNone/>
              <a:defRPr sz="5400" b="1">
                <a:solidFill>
                  <a:schemeClr val="tx2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X</a:t>
            </a:r>
          </a:p>
        </p:txBody>
      </p:sp>
      <p:sp>
        <p:nvSpPr>
          <p:cNvPr id="24" name="Text Placeholder 10">
            <a:extLst>
              <a:ext uri="{FF2B5EF4-FFF2-40B4-BE49-F238E27FC236}">
                <a16:creationId xmlns:a16="http://schemas.microsoft.com/office/drawing/2014/main" id="{33C067A7-180C-CF1A-D355-AD9EFC1F30E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531906" y="3583592"/>
            <a:ext cx="1186179" cy="678064"/>
          </a:xfrm>
        </p:spPr>
        <p:txBody>
          <a:bodyPr>
            <a:noAutofit/>
          </a:bodyPr>
          <a:lstStyle>
            <a:lvl1pPr marL="0" indent="0" algn="ctr">
              <a:buNone/>
              <a:defRPr sz="5400" b="1">
                <a:solidFill>
                  <a:schemeClr val="tx2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X</a:t>
            </a:r>
          </a:p>
        </p:txBody>
      </p:sp>
      <p:sp>
        <p:nvSpPr>
          <p:cNvPr id="25" name="Text Placeholder 10">
            <a:extLst>
              <a:ext uri="{FF2B5EF4-FFF2-40B4-BE49-F238E27FC236}">
                <a16:creationId xmlns:a16="http://schemas.microsoft.com/office/drawing/2014/main" id="{89E3E312-6617-D826-24CF-F63DC3CC30D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706265" y="3837782"/>
            <a:ext cx="1186179" cy="678064"/>
          </a:xfrm>
        </p:spPr>
        <p:txBody>
          <a:bodyPr>
            <a:noAutofit/>
          </a:bodyPr>
          <a:lstStyle>
            <a:lvl1pPr marL="0" indent="0" algn="ctr">
              <a:buNone/>
              <a:defRPr sz="5400" b="1">
                <a:solidFill>
                  <a:schemeClr val="tx2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X</a:t>
            </a:r>
          </a:p>
        </p:txBody>
      </p:sp>
      <p:sp>
        <p:nvSpPr>
          <p:cNvPr id="28" name="Picture Placeholder 27">
            <a:extLst>
              <a:ext uri="{FF2B5EF4-FFF2-40B4-BE49-F238E27FC236}">
                <a16:creationId xmlns:a16="http://schemas.microsoft.com/office/drawing/2014/main" id="{7917E37C-ED1D-4637-B0A8-CAECDD7D93AA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6606164" y="4551608"/>
            <a:ext cx="4828474" cy="2306392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7F4481A-F390-506E-4D63-DCAF6A4995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00708" y="2352259"/>
            <a:ext cx="10816491" cy="3363296"/>
            <a:chOff x="700708" y="2352259"/>
            <a:chExt cx="10816491" cy="3363296"/>
          </a:xfrm>
        </p:grpSpPr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7C823AA8-87A2-6001-8638-F343F400A907}"/>
                </a:ext>
              </a:extLst>
            </p:cNvPr>
            <p:cNvCxnSpPr/>
            <p:nvPr/>
          </p:nvCxnSpPr>
          <p:spPr>
            <a:xfrm flipV="1">
              <a:off x="774192" y="2451652"/>
              <a:ext cx="10643616" cy="0"/>
            </a:xfrm>
            <a:prstGeom prst="line">
              <a:avLst/>
            </a:prstGeom>
            <a:ln w="412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AD0F530E-03E0-7D35-0708-C47F20465254}"/>
                </a:ext>
              </a:extLst>
            </p:cNvPr>
            <p:cNvSpPr/>
            <p:nvPr/>
          </p:nvSpPr>
          <p:spPr>
            <a:xfrm>
              <a:off x="700708" y="2355117"/>
              <a:ext cx="198783" cy="19878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25A788A8-1C4E-8BDE-6C51-E311BF3124E3}"/>
                </a:ext>
              </a:extLst>
            </p:cNvPr>
            <p:cNvSpPr/>
            <p:nvPr/>
          </p:nvSpPr>
          <p:spPr>
            <a:xfrm>
              <a:off x="11318416" y="2352259"/>
              <a:ext cx="198783" cy="19878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0B1C1373-9DDB-2372-515C-67A4497F18F3}"/>
                </a:ext>
              </a:extLst>
            </p:cNvPr>
            <p:cNvSpPr/>
            <p:nvPr/>
          </p:nvSpPr>
          <p:spPr>
            <a:xfrm>
              <a:off x="2824250" y="2360833"/>
              <a:ext cx="198783" cy="19878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2260ED27-416C-9721-BEEA-92FC9C6AFE0E}"/>
                </a:ext>
              </a:extLst>
            </p:cNvPr>
            <p:cNvSpPr/>
            <p:nvPr/>
          </p:nvSpPr>
          <p:spPr>
            <a:xfrm>
              <a:off x="7071334" y="2366548"/>
              <a:ext cx="198783" cy="19878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AFF3DAA4-1C0B-AB02-F0B7-AB04EEC80102}"/>
                </a:ext>
              </a:extLst>
            </p:cNvPr>
            <p:cNvSpPr/>
            <p:nvPr/>
          </p:nvSpPr>
          <p:spPr>
            <a:xfrm>
              <a:off x="9194876" y="2357975"/>
              <a:ext cx="198783" cy="19878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4A6169A7-8DDB-F115-7D7E-F3F5AE9B0DE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99303" y="2451650"/>
              <a:ext cx="1592" cy="1838996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E0D69B09-D0BB-952F-77DD-FCCA81D1923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21650" y="2528842"/>
              <a:ext cx="1592" cy="2984894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A3322965-77FF-0956-83EE-ADA9AFCC2F19}"/>
                </a:ext>
              </a:extLst>
            </p:cNvPr>
            <p:cNvCxnSpPr>
              <a:cxnSpLocks/>
            </p:cNvCxnSpPr>
            <p:nvPr/>
          </p:nvCxnSpPr>
          <p:spPr>
            <a:xfrm>
              <a:off x="7166344" y="2496185"/>
              <a:ext cx="0" cy="932815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3BD744AE-A2B8-150A-697C-7B187BF232E9}"/>
                </a:ext>
              </a:extLst>
            </p:cNvPr>
            <p:cNvCxnSpPr>
              <a:cxnSpLocks/>
            </p:cNvCxnSpPr>
            <p:nvPr/>
          </p:nvCxnSpPr>
          <p:spPr>
            <a:xfrm>
              <a:off x="9287099" y="2447199"/>
              <a:ext cx="2067" cy="122673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83F6EBDE-BEBF-BD05-1C3E-6D9CC3A8AA09}"/>
                </a:ext>
              </a:extLst>
            </p:cNvPr>
            <p:cNvSpPr/>
            <p:nvPr/>
          </p:nvSpPr>
          <p:spPr>
            <a:xfrm>
              <a:off x="704140" y="4297941"/>
              <a:ext cx="198783" cy="198783"/>
            </a:xfrm>
            <a:prstGeom prst="ellipse">
              <a:avLst/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E35038F8-201A-2CE5-4F96-F5D0E07662F3}"/>
                </a:ext>
              </a:extLst>
            </p:cNvPr>
            <p:cNvSpPr/>
            <p:nvPr/>
          </p:nvSpPr>
          <p:spPr>
            <a:xfrm>
              <a:off x="2817657" y="5516772"/>
              <a:ext cx="198783" cy="198783"/>
            </a:xfrm>
            <a:prstGeom prst="ellipse">
              <a:avLst/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C152144A-0227-81C8-5EB0-4217CF1CEEE7}"/>
                </a:ext>
              </a:extLst>
            </p:cNvPr>
            <p:cNvSpPr/>
            <p:nvPr/>
          </p:nvSpPr>
          <p:spPr>
            <a:xfrm>
              <a:off x="7066553" y="3435384"/>
              <a:ext cx="198783" cy="198783"/>
            </a:xfrm>
            <a:prstGeom prst="ellipse">
              <a:avLst/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C30680FA-8F0F-C8F7-B721-95071536CA7B}"/>
                </a:ext>
              </a:extLst>
            </p:cNvPr>
            <p:cNvSpPr/>
            <p:nvPr/>
          </p:nvSpPr>
          <p:spPr>
            <a:xfrm>
              <a:off x="9194875" y="3679366"/>
              <a:ext cx="198783" cy="198783"/>
            </a:xfrm>
            <a:prstGeom prst="ellipse">
              <a:avLst/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C0A1FBC1-3297-E024-39A0-EAA69D56BF0E}"/>
                </a:ext>
              </a:extLst>
            </p:cNvPr>
            <p:cNvSpPr/>
            <p:nvPr/>
          </p:nvSpPr>
          <p:spPr>
            <a:xfrm>
              <a:off x="4947792" y="2363691"/>
              <a:ext cx="198783" cy="19878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2BE65DC2-ECCC-4D86-835A-D8496935F50C}"/>
                </a:ext>
              </a:extLst>
            </p:cNvPr>
            <p:cNvCxnSpPr>
              <a:cxnSpLocks/>
              <a:stCxn id="35" idx="4"/>
            </p:cNvCxnSpPr>
            <p:nvPr/>
          </p:nvCxnSpPr>
          <p:spPr>
            <a:xfrm flipH="1">
              <a:off x="5043997" y="2562474"/>
              <a:ext cx="3187" cy="2348586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8877BD28-BE76-FA51-3EE0-19344A0C1BDE}"/>
                </a:ext>
              </a:extLst>
            </p:cNvPr>
            <p:cNvSpPr/>
            <p:nvPr/>
          </p:nvSpPr>
          <p:spPr>
            <a:xfrm>
              <a:off x="4944605" y="4911060"/>
              <a:ext cx="198783" cy="198783"/>
            </a:xfrm>
            <a:prstGeom prst="ellipse">
              <a:avLst/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7804867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DACD46E6-90C9-5A94-5A35-1C98F051F6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00495" y="1081599"/>
            <a:ext cx="6810682" cy="71727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cap="all" baseline="0"/>
            </a:lvl1pPr>
          </a:lstStyle>
          <a:p>
            <a:pPr algn="ctr"/>
            <a:r>
              <a:rPr lang="en-US" dirty="0">
                <a:solidFill>
                  <a:srgbClr val="4D5BE2"/>
                </a:solidFill>
              </a:rPr>
              <a:t>ADD TITLE HERE</a:t>
            </a:r>
          </a:p>
        </p:txBody>
      </p:sp>
      <p:sp>
        <p:nvSpPr>
          <p:cNvPr id="28" name="Picture Placeholder 27">
            <a:extLst>
              <a:ext uri="{FF2B5EF4-FFF2-40B4-BE49-F238E27FC236}">
                <a16:creationId xmlns:a16="http://schemas.microsoft.com/office/drawing/2014/main" id="{7917E37C-ED1D-4637-B0A8-CAECDD7D93AA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866264" y="311726"/>
            <a:ext cx="3501736" cy="2303391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0328A27F-4D37-7494-A00B-931B4AF98F3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26161" y="2765191"/>
            <a:ext cx="1524000" cy="872551"/>
          </a:xfrm>
        </p:spPr>
        <p:txBody>
          <a:bodyPr>
            <a:noAutofit/>
          </a:bodyPr>
          <a:lstStyle>
            <a:lvl1pPr marL="0" indent="0">
              <a:lnSpc>
                <a:spcPts val="1500"/>
              </a:lnSpc>
              <a:buNone/>
              <a:defRPr sz="1200" b="0" spc="0" baseline="0">
                <a:solidFill>
                  <a:schemeClr val="tx2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Add text here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B72A2B16-E242-6548-CD5D-53E9964738A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163570" y="2765191"/>
            <a:ext cx="1774190" cy="872551"/>
          </a:xfrm>
        </p:spPr>
        <p:txBody>
          <a:bodyPr>
            <a:noAutofit/>
          </a:bodyPr>
          <a:lstStyle>
            <a:lvl1pPr marL="0" indent="0">
              <a:lnSpc>
                <a:spcPts val="1500"/>
              </a:lnSpc>
              <a:buNone/>
              <a:defRPr sz="1200" b="0" spc="0" baseline="0">
                <a:solidFill>
                  <a:schemeClr val="tx2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Add text here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AA825916-F570-17B8-0B3F-0C3FC2D7464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282565" y="2765191"/>
            <a:ext cx="1627390" cy="872551"/>
          </a:xfrm>
        </p:spPr>
        <p:txBody>
          <a:bodyPr>
            <a:noAutofit/>
          </a:bodyPr>
          <a:lstStyle>
            <a:lvl1pPr marL="0" indent="0">
              <a:lnSpc>
                <a:spcPts val="1500"/>
              </a:lnSpc>
              <a:buNone/>
              <a:defRPr sz="1200" b="0" spc="0" baseline="0">
                <a:solidFill>
                  <a:schemeClr val="tx2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Add text here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936D7BCE-44E5-237E-196D-3CCF2508CE4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408840" y="2765191"/>
            <a:ext cx="1558585" cy="872551"/>
          </a:xfrm>
        </p:spPr>
        <p:txBody>
          <a:bodyPr>
            <a:noAutofit/>
          </a:bodyPr>
          <a:lstStyle>
            <a:lvl1pPr marL="0" indent="0">
              <a:lnSpc>
                <a:spcPts val="1500"/>
              </a:lnSpc>
              <a:buNone/>
              <a:defRPr sz="1200" b="0" spc="0" baseline="0">
                <a:solidFill>
                  <a:schemeClr val="tx2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Add text here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FF3883B4-1028-4C70-B921-8FBE334E7F3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537996" y="2765191"/>
            <a:ext cx="1558584" cy="872551"/>
          </a:xfrm>
        </p:spPr>
        <p:txBody>
          <a:bodyPr>
            <a:noAutofit/>
          </a:bodyPr>
          <a:lstStyle>
            <a:lvl1pPr marL="0" indent="0">
              <a:lnSpc>
                <a:spcPts val="1500"/>
              </a:lnSpc>
              <a:buNone/>
              <a:defRPr sz="1200" b="0" spc="0" baseline="0">
                <a:solidFill>
                  <a:schemeClr val="tx2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Add text here</a:t>
            </a:r>
          </a:p>
        </p:txBody>
      </p:sp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6DBD545B-C7EA-7554-01A9-B9A7ADEEAD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8843" y="4516277"/>
            <a:ext cx="979397" cy="336278"/>
          </a:xfrm>
        </p:spPr>
        <p:txBody>
          <a:bodyPr>
            <a:noAutofit/>
          </a:bodyPr>
          <a:lstStyle>
            <a:lvl1pPr marL="0" indent="0" algn="ctr">
              <a:buNone/>
              <a:defRPr sz="1400" b="1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2538B7A0-40F3-1C50-E2D0-32A910FA7E6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05972" y="4732686"/>
            <a:ext cx="1186179" cy="892492"/>
          </a:xfrm>
        </p:spPr>
        <p:txBody>
          <a:bodyPr>
            <a:noAutofit/>
          </a:bodyPr>
          <a:lstStyle>
            <a:lvl1pPr marL="0" indent="0" algn="ctr">
              <a:buNone/>
              <a:defRPr sz="5400" b="1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X</a:t>
            </a:r>
          </a:p>
        </p:txBody>
      </p:sp>
      <p:sp>
        <p:nvSpPr>
          <p:cNvPr id="5" name="Text Placeholder 10">
            <a:extLst>
              <a:ext uri="{FF2B5EF4-FFF2-40B4-BE49-F238E27FC236}">
                <a16:creationId xmlns:a16="http://schemas.microsoft.com/office/drawing/2014/main" id="{AFC63024-9505-E263-E747-4350C4DF2C6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432050" y="5738941"/>
            <a:ext cx="979397" cy="336278"/>
          </a:xfrm>
        </p:spPr>
        <p:txBody>
          <a:bodyPr>
            <a:noAutofit/>
          </a:bodyPr>
          <a:lstStyle>
            <a:lvl1pPr marL="0" indent="0" algn="ctr">
              <a:buNone/>
              <a:defRPr sz="1400" b="1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E7A61A86-EC14-71A1-4F13-8B5BC4DD2CD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328315" y="5968525"/>
            <a:ext cx="1186179" cy="892492"/>
          </a:xfrm>
        </p:spPr>
        <p:txBody>
          <a:bodyPr>
            <a:noAutofit/>
          </a:bodyPr>
          <a:lstStyle>
            <a:lvl1pPr marL="0" indent="0" algn="ctr">
              <a:buNone/>
              <a:defRPr sz="5400" b="1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X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21022AC1-BD17-72D5-2B44-1179380BAA5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568063" y="5136272"/>
            <a:ext cx="979397" cy="336278"/>
          </a:xfrm>
        </p:spPr>
        <p:txBody>
          <a:bodyPr>
            <a:noAutofit/>
          </a:bodyPr>
          <a:lstStyle>
            <a:lvl1pPr marL="0" indent="0" algn="ctr">
              <a:buNone/>
              <a:defRPr sz="1400" b="1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23" name="Text Placeholder 10">
            <a:extLst>
              <a:ext uri="{FF2B5EF4-FFF2-40B4-BE49-F238E27FC236}">
                <a16:creationId xmlns:a16="http://schemas.microsoft.com/office/drawing/2014/main" id="{8AB8BDC8-1B18-C92E-002C-8E803D44743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454770" y="5370533"/>
            <a:ext cx="1186179" cy="892492"/>
          </a:xfrm>
        </p:spPr>
        <p:txBody>
          <a:bodyPr>
            <a:noAutofit/>
          </a:bodyPr>
          <a:lstStyle>
            <a:lvl1pPr marL="0" indent="0" algn="ctr">
              <a:buNone/>
              <a:defRPr sz="5400" b="1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X</a:t>
            </a:r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DCC3C0D0-FD25-227E-0C25-4B5D96A89CC9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699246" y="3667681"/>
            <a:ext cx="979397" cy="336278"/>
          </a:xfrm>
        </p:spPr>
        <p:txBody>
          <a:bodyPr>
            <a:noAutofit/>
          </a:bodyPr>
          <a:lstStyle>
            <a:lvl1pPr marL="0" indent="0" algn="ctr">
              <a:buNone/>
              <a:defRPr sz="1400" b="1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24" name="Text Placeholder 10">
            <a:extLst>
              <a:ext uri="{FF2B5EF4-FFF2-40B4-BE49-F238E27FC236}">
                <a16:creationId xmlns:a16="http://schemas.microsoft.com/office/drawing/2014/main" id="{33C067A7-180C-CF1A-D355-AD9EFC1F30E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594252" y="3874540"/>
            <a:ext cx="1186179" cy="892492"/>
          </a:xfrm>
        </p:spPr>
        <p:txBody>
          <a:bodyPr>
            <a:noAutofit/>
          </a:bodyPr>
          <a:lstStyle>
            <a:lvl1pPr marL="0" indent="0" algn="ctr">
              <a:buNone/>
              <a:defRPr sz="5400" b="1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X</a:t>
            </a:r>
          </a:p>
        </p:txBody>
      </p:sp>
      <p:sp>
        <p:nvSpPr>
          <p:cNvPr id="22" name="Text Placeholder 10">
            <a:extLst>
              <a:ext uri="{FF2B5EF4-FFF2-40B4-BE49-F238E27FC236}">
                <a16:creationId xmlns:a16="http://schemas.microsoft.com/office/drawing/2014/main" id="{240B963E-6D68-753B-684E-FA76297683A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815528" y="3903209"/>
            <a:ext cx="979397" cy="336278"/>
          </a:xfrm>
        </p:spPr>
        <p:txBody>
          <a:bodyPr>
            <a:noAutofit/>
          </a:bodyPr>
          <a:lstStyle>
            <a:lvl1pPr marL="0" indent="0" algn="ctr">
              <a:buNone/>
              <a:defRPr sz="1400" b="1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25" name="Text Placeholder 10">
            <a:extLst>
              <a:ext uri="{FF2B5EF4-FFF2-40B4-BE49-F238E27FC236}">
                <a16:creationId xmlns:a16="http://schemas.microsoft.com/office/drawing/2014/main" id="{89E3E312-6617-D826-24CF-F63DC3CC30D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716656" y="4128730"/>
            <a:ext cx="1186179" cy="892492"/>
          </a:xfrm>
        </p:spPr>
        <p:txBody>
          <a:bodyPr>
            <a:noAutofit/>
          </a:bodyPr>
          <a:lstStyle>
            <a:lvl1pPr marL="0" indent="0" algn="ctr">
              <a:buNone/>
              <a:defRPr sz="5400" b="1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X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0E95E94-C91A-7D90-489F-979154A50D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99338" y="2352259"/>
            <a:ext cx="10817861" cy="3363296"/>
            <a:chOff x="699338" y="2352259"/>
            <a:chExt cx="10817861" cy="3363296"/>
          </a:xfrm>
        </p:grpSpPr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82321084-3662-3AC2-9063-B4C96C8D03F8}"/>
                </a:ext>
              </a:extLst>
            </p:cNvPr>
            <p:cNvCxnSpPr/>
            <p:nvPr/>
          </p:nvCxnSpPr>
          <p:spPr>
            <a:xfrm flipV="1">
              <a:off x="774192" y="2451652"/>
              <a:ext cx="10643616" cy="0"/>
            </a:xfrm>
            <a:prstGeom prst="line">
              <a:avLst/>
            </a:prstGeom>
            <a:ln w="412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02F364F9-1001-8A8A-E378-A32BD15C0BAC}"/>
                </a:ext>
              </a:extLst>
            </p:cNvPr>
            <p:cNvSpPr/>
            <p:nvPr/>
          </p:nvSpPr>
          <p:spPr>
            <a:xfrm>
              <a:off x="700708" y="2355117"/>
              <a:ext cx="198783" cy="19878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B99546CB-73CE-F525-D8C0-4AFD24A0ECEE}"/>
                </a:ext>
              </a:extLst>
            </p:cNvPr>
            <p:cNvSpPr/>
            <p:nvPr/>
          </p:nvSpPr>
          <p:spPr>
            <a:xfrm>
              <a:off x="11318416" y="2352259"/>
              <a:ext cx="198783" cy="19878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48385D98-23B5-1951-FCF2-575B6CB9D3C3}"/>
                </a:ext>
              </a:extLst>
            </p:cNvPr>
            <p:cNvSpPr/>
            <p:nvPr/>
          </p:nvSpPr>
          <p:spPr>
            <a:xfrm>
              <a:off x="2824250" y="2360833"/>
              <a:ext cx="198783" cy="19878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B27EC48D-6773-0157-AB1D-A36DCBF2342B}"/>
                </a:ext>
              </a:extLst>
            </p:cNvPr>
            <p:cNvSpPr/>
            <p:nvPr/>
          </p:nvSpPr>
          <p:spPr>
            <a:xfrm>
              <a:off x="7071334" y="2366548"/>
              <a:ext cx="198783" cy="19878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67197B2A-F814-0F94-65C6-2C666E7C4B11}"/>
                </a:ext>
              </a:extLst>
            </p:cNvPr>
            <p:cNvSpPr/>
            <p:nvPr/>
          </p:nvSpPr>
          <p:spPr>
            <a:xfrm>
              <a:off x="9194876" y="2357975"/>
              <a:ext cx="198783" cy="19878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5B72EF2C-8D4F-426F-E532-9848DA562D0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99303" y="2451650"/>
              <a:ext cx="1592" cy="1838996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EF79E6B9-3986-3441-3239-03C8BAF40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21650" y="2528842"/>
              <a:ext cx="1592" cy="2984894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A4AD6852-33FA-D4BC-95FC-3FCFE5A29AA0}"/>
                </a:ext>
              </a:extLst>
            </p:cNvPr>
            <p:cNvCxnSpPr>
              <a:cxnSpLocks/>
            </p:cNvCxnSpPr>
            <p:nvPr/>
          </p:nvCxnSpPr>
          <p:spPr>
            <a:xfrm>
              <a:off x="7171108" y="2496185"/>
              <a:ext cx="0" cy="932815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ACB4FEB6-AF59-E0CC-6CBF-5C0AE5E9F0B4}"/>
                </a:ext>
              </a:extLst>
            </p:cNvPr>
            <p:cNvCxnSpPr>
              <a:cxnSpLocks/>
            </p:cNvCxnSpPr>
            <p:nvPr/>
          </p:nvCxnSpPr>
          <p:spPr>
            <a:xfrm>
              <a:off x="9291333" y="2447199"/>
              <a:ext cx="2067" cy="122673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F925AA1D-824F-C6F6-AF28-AD78390DEFB3}"/>
                </a:ext>
              </a:extLst>
            </p:cNvPr>
            <p:cNvSpPr/>
            <p:nvPr/>
          </p:nvSpPr>
          <p:spPr>
            <a:xfrm>
              <a:off x="699338" y="4296353"/>
              <a:ext cx="198783" cy="198783"/>
            </a:xfrm>
            <a:prstGeom prst="ellipse">
              <a:avLst/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15D82967-DC99-C9B0-B596-A62B757AEA9E}"/>
                </a:ext>
              </a:extLst>
            </p:cNvPr>
            <p:cNvSpPr/>
            <p:nvPr/>
          </p:nvSpPr>
          <p:spPr>
            <a:xfrm>
              <a:off x="2821073" y="5516772"/>
              <a:ext cx="198783" cy="198783"/>
            </a:xfrm>
            <a:prstGeom prst="ellipse">
              <a:avLst/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257490DB-B4E0-9638-A70F-84BAD77D5B85}"/>
                </a:ext>
              </a:extLst>
            </p:cNvPr>
            <p:cNvSpPr/>
            <p:nvPr/>
          </p:nvSpPr>
          <p:spPr>
            <a:xfrm>
              <a:off x="7072489" y="3435384"/>
              <a:ext cx="198783" cy="198783"/>
            </a:xfrm>
            <a:prstGeom prst="ellipse">
              <a:avLst/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3E9F2D72-DBC0-63CB-0C92-4A97C46C9046}"/>
                </a:ext>
              </a:extLst>
            </p:cNvPr>
            <p:cNvSpPr/>
            <p:nvPr/>
          </p:nvSpPr>
          <p:spPr>
            <a:xfrm>
              <a:off x="9193605" y="3679366"/>
              <a:ext cx="198783" cy="198783"/>
            </a:xfrm>
            <a:prstGeom prst="ellipse">
              <a:avLst/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A99004F8-D92D-5313-C37E-C81E7AECAB76}"/>
                </a:ext>
              </a:extLst>
            </p:cNvPr>
            <p:cNvSpPr/>
            <p:nvPr/>
          </p:nvSpPr>
          <p:spPr>
            <a:xfrm>
              <a:off x="4947792" y="2363691"/>
              <a:ext cx="198783" cy="19878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F32A87DF-D655-E886-D5EF-E5690A0C7C08}"/>
                </a:ext>
              </a:extLst>
            </p:cNvPr>
            <p:cNvCxnSpPr>
              <a:cxnSpLocks/>
              <a:stCxn id="34" idx="4"/>
            </p:cNvCxnSpPr>
            <p:nvPr/>
          </p:nvCxnSpPr>
          <p:spPr>
            <a:xfrm flipH="1">
              <a:off x="5043997" y="2562474"/>
              <a:ext cx="3187" cy="2348586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A3DFD143-EAF1-3327-1DEE-57CE1ECCBFBC}"/>
                </a:ext>
              </a:extLst>
            </p:cNvPr>
            <p:cNvSpPr/>
            <p:nvPr/>
          </p:nvSpPr>
          <p:spPr>
            <a:xfrm>
              <a:off x="4942661" y="4911060"/>
              <a:ext cx="198783" cy="198783"/>
            </a:xfrm>
            <a:prstGeom prst="ellipse">
              <a:avLst/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0693502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y 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Placeholder 18" descr="A cat, lying down">
            <a:extLst>
              <a:ext uri="{FF2B5EF4-FFF2-40B4-BE49-F238E27FC236}">
                <a16:creationId xmlns:a16="http://schemas.microsoft.com/office/drawing/2014/main" id="{73773924-DB1F-EB8F-6D90-EC05DA5E28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7111" b="17111"/>
          <a:stretch/>
        </p:blipFill>
        <p:spPr>
          <a:xfrm>
            <a:off x="1072327" y="625264"/>
            <a:ext cx="3501736" cy="2303391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DACD46E6-90C9-5A94-5A35-1C98F051F6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00495" y="1081599"/>
            <a:ext cx="6810682" cy="71727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cap="all" baseline="0"/>
            </a:lvl1pPr>
          </a:lstStyle>
          <a:p>
            <a:pPr algn="ctr"/>
            <a:r>
              <a:rPr lang="en-US" dirty="0">
                <a:solidFill>
                  <a:srgbClr val="4D5BE2"/>
                </a:solidFill>
              </a:rPr>
              <a:t>ADD TITLE HERE</a:t>
            </a:r>
          </a:p>
        </p:txBody>
      </p:sp>
      <p:sp>
        <p:nvSpPr>
          <p:cNvPr id="28" name="Picture Placeholder 27">
            <a:extLst>
              <a:ext uri="{FF2B5EF4-FFF2-40B4-BE49-F238E27FC236}">
                <a16:creationId xmlns:a16="http://schemas.microsoft.com/office/drawing/2014/main" id="{7917E37C-ED1D-4637-B0A8-CAECDD7D93AA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866264" y="311726"/>
            <a:ext cx="3501736" cy="2303391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0328A27F-4D37-7494-A00B-931B4AF98F3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26161" y="2765191"/>
            <a:ext cx="1524000" cy="872551"/>
          </a:xfrm>
        </p:spPr>
        <p:txBody>
          <a:bodyPr>
            <a:noAutofit/>
          </a:bodyPr>
          <a:lstStyle>
            <a:lvl1pPr marL="0" indent="0">
              <a:lnSpc>
                <a:spcPts val="1500"/>
              </a:lnSpc>
              <a:buNone/>
              <a:defRPr sz="1200" b="0" spc="0" baseline="0">
                <a:solidFill>
                  <a:schemeClr val="tx2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Add text here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B72A2B16-E242-6548-CD5D-53E9964738A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163570" y="2765191"/>
            <a:ext cx="1774190" cy="872551"/>
          </a:xfrm>
        </p:spPr>
        <p:txBody>
          <a:bodyPr>
            <a:noAutofit/>
          </a:bodyPr>
          <a:lstStyle>
            <a:lvl1pPr marL="0" indent="0">
              <a:lnSpc>
                <a:spcPts val="1500"/>
              </a:lnSpc>
              <a:buNone/>
              <a:defRPr sz="1200" b="0" spc="0" baseline="0">
                <a:solidFill>
                  <a:schemeClr val="tx2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Add text here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AA825916-F570-17B8-0B3F-0C3FC2D7464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282565" y="2765191"/>
            <a:ext cx="1627390" cy="872551"/>
          </a:xfrm>
        </p:spPr>
        <p:txBody>
          <a:bodyPr>
            <a:noAutofit/>
          </a:bodyPr>
          <a:lstStyle>
            <a:lvl1pPr marL="0" indent="0">
              <a:lnSpc>
                <a:spcPts val="1500"/>
              </a:lnSpc>
              <a:buNone/>
              <a:defRPr sz="1200" b="0" spc="0" baseline="0">
                <a:solidFill>
                  <a:schemeClr val="tx2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Add text here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936D7BCE-44E5-237E-196D-3CCF2508CE4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408840" y="2765191"/>
            <a:ext cx="1558585" cy="872551"/>
          </a:xfrm>
        </p:spPr>
        <p:txBody>
          <a:bodyPr>
            <a:noAutofit/>
          </a:bodyPr>
          <a:lstStyle>
            <a:lvl1pPr marL="0" indent="0">
              <a:lnSpc>
                <a:spcPts val="1500"/>
              </a:lnSpc>
              <a:buNone/>
              <a:defRPr sz="1200" b="0" spc="0" baseline="0">
                <a:solidFill>
                  <a:schemeClr val="tx2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Add text here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FF3883B4-1028-4C70-B921-8FBE334E7F3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537996" y="2765191"/>
            <a:ext cx="1558584" cy="872551"/>
          </a:xfrm>
        </p:spPr>
        <p:txBody>
          <a:bodyPr>
            <a:noAutofit/>
          </a:bodyPr>
          <a:lstStyle>
            <a:lvl1pPr marL="0" indent="0">
              <a:lnSpc>
                <a:spcPts val="1500"/>
              </a:lnSpc>
              <a:buNone/>
              <a:defRPr sz="1200" b="0" spc="0" baseline="0">
                <a:solidFill>
                  <a:schemeClr val="tx2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Add text here</a:t>
            </a:r>
          </a:p>
        </p:txBody>
      </p:sp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6DBD545B-C7EA-7554-01A9-B9A7ADEEAD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8843" y="4824498"/>
            <a:ext cx="979397" cy="336278"/>
          </a:xfrm>
        </p:spPr>
        <p:txBody>
          <a:bodyPr>
            <a:noAutofit/>
          </a:bodyPr>
          <a:lstStyle>
            <a:lvl1pPr marL="0" indent="0" algn="ctr">
              <a:buNone/>
              <a:defRPr sz="1400" b="1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2538B7A0-40F3-1C50-E2D0-32A910FA7E6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05972" y="5040907"/>
            <a:ext cx="1186179" cy="892492"/>
          </a:xfrm>
        </p:spPr>
        <p:txBody>
          <a:bodyPr>
            <a:noAutofit/>
          </a:bodyPr>
          <a:lstStyle>
            <a:lvl1pPr marL="0" indent="0" algn="ctr">
              <a:buNone/>
              <a:defRPr sz="5400" b="1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X</a:t>
            </a:r>
          </a:p>
        </p:txBody>
      </p:sp>
      <p:sp>
        <p:nvSpPr>
          <p:cNvPr id="5" name="Text Placeholder 10">
            <a:extLst>
              <a:ext uri="{FF2B5EF4-FFF2-40B4-BE49-F238E27FC236}">
                <a16:creationId xmlns:a16="http://schemas.microsoft.com/office/drawing/2014/main" id="{AFC63024-9505-E263-E747-4350C4DF2C6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627256" y="5256063"/>
            <a:ext cx="979397" cy="336278"/>
          </a:xfrm>
        </p:spPr>
        <p:txBody>
          <a:bodyPr>
            <a:noAutofit/>
          </a:bodyPr>
          <a:lstStyle>
            <a:lvl1pPr marL="0" indent="0" algn="ctr">
              <a:buNone/>
              <a:defRPr sz="1400" b="1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E7A61A86-EC14-71A1-4F13-8B5BC4DD2CD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523521" y="5485647"/>
            <a:ext cx="1186179" cy="892492"/>
          </a:xfrm>
        </p:spPr>
        <p:txBody>
          <a:bodyPr>
            <a:noAutofit/>
          </a:bodyPr>
          <a:lstStyle>
            <a:lvl1pPr marL="0" indent="0" algn="ctr">
              <a:buNone/>
              <a:defRPr sz="5400" b="1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X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21022AC1-BD17-72D5-2B44-1179380BAA5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968756" y="4026667"/>
            <a:ext cx="979397" cy="336278"/>
          </a:xfrm>
        </p:spPr>
        <p:txBody>
          <a:bodyPr>
            <a:noAutofit/>
          </a:bodyPr>
          <a:lstStyle>
            <a:lvl1pPr marL="0" indent="0" algn="ctr">
              <a:buNone/>
              <a:defRPr sz="1400" b="1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23" name="Text Placeholder 10">
            <a:extLst>
              <a:ext uri="{FF2B5EF4-FFF2-40B4-BE49-F238E27FC236}">
                <a16:creationId xmlns:a16="http://schemas.microsoft.com/office/drawing/2014/main" id="{8AB8BDC8-1B18-C92E-002C-8E803D44743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855463" y="4260928"/>
            <a:ext cx="1186179" cy="892492"/>
          </a:xfrm>
        </p:spPr>
        <p:txBody>
          <a:bodyPr>
            <a:noAutofit/>
          </a:bodyPr>
          <a:lstStyle>
            <a:lvl1pPr marL="0" indent="0" algn="ctr">
              <a:buNone/>
              <a:defRPr sz="5400" b="1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X</a:t>
            </a:r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DCC3C0D0-FD25-227E-0C25-4B5D96A89CC9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315691" y="4498286"/>
            <a:ext cx="979397" cy="336278"/>
          </a:xfrm>
        </p:spPr>
        <p:txBody>
          <a:bodyPr>
            <a:noAutofit/>
          </a:bodyPr>
          <a:lstStyle>
            <a:lvl1pPr marL="0" indent="0" algn="ctr">
              <a:buNone/>
              <a:defRPr sz="1400" b="1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24" name="Text Placeholder 10">
            <a:extLst>
              <a:ext uri="{FF2B5EF4-FFF2-40B4-BE49-F238E27FC236}">
                <a16:creationId xmlns:a16="http://schemas.microsoft.com/office/drawing/2014/main" id="{33C067A7-180C-CF1A-D355-AD9EFC1F30E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210697" y="4705145"/>
            <a:ext cx="1186179" cy="892492"/>
          </a:xfrm>
        </p:spPr>
        <p:txBody>
          <a:bodyPr>
            <a:noAutofit/>
          </a:bodyPr>
          <a:lstStyle>
            <a:lvl1pPr marL="0" indent="0" algn="ctr">
              <a:buNone/>
              <a:defRPr sz="5400" b="1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X</a:t>
            </a:r>
          </a:p>
        </p:txBody>
      </p:sp>
      <p:sp>
        <p:nvSpPr>
          <p:cNvPr id="22" name="Text Placeholder 10">
            <a:extLst>
              <a:ext uri="{FF2B5EF4-FFF2-40B4-BE49-F238E27FC236}">
                <a16:creationId xmlns:a16="http://schemas.microsoft.com/office/drawing/2014/main" id="{240B963E-6D68-753B-684E-FA76297683A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678556" y="5174509"/>
            <a:ext cx="979397" cy="336278"/>
          </a:xfrm>
        </p:spPr>
        <p:txBody>
          <a:bodyPr>
            <a:noAutofit/>
          </a:bodyPr>
          <a:lstStyle>
            <a:lvl1pPr marL="0" indent="0" algn="ctr">
              <a:buNone/>
              <a:defRPr sz="1400" b="1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25" name="Text Placeholder 10">
            <a:extLst>
              <a:ext uri="{FF2B5EF4-FFF2-40B4-BE49-F238E27FC236}">
                <a16:creationId xmlns:a16="http://schemas.microsoft.com/office/drawing/2014/main" id="{89E3E312-6617-D826-24CF-F63DC3CC30D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579684" y="5400030"/>
            <a:ext cx="1186179" cy="892492"/>
          </a:xfrm>
        </p:spPr>
        <p:txBody>
          <a:bodyPr>
            <a:noAutofit/>
          </a:bodyPr>
          <a:lstStyle>
            <a:lvl1pPr marL="0" indent="0" algn="ctr">
              <a:buNone/>
              <a:defRPr sz="5400" b="1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X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0E95E94-C91A-7D90-489F-979154A50D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99338" y="2355117"/>
            <a:ext cx="10718470" cy="2890530"/>
            <a:chOff x="699338" y="2355117"/>
            <a:chExt cx="10718470" cy="2890530"/>
          </a:xfrm>
        </p:grpSpPr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82321084-3662-3AC2-9063-B4C96C8D03F8}"/>
                </a:ext>
              </a:extLst>
            </p:cNvPr>
            <p:cNvCxnSpPr/>
            <p:nvPr/>
          </p:nvCxnSpPr>
          <p:spPr>
            <a:xfrm flipV="1">
              <a:off x="774192" y="2451652"/>
              <a:ext cx="10643616" cy="0"/>
            </a:xfrm>
            <a:prstGeom prst="line">
              <a:avLst/>
            </a:prstGeom>
            <a:ln w="412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02F364F9-1001-8A8A-E378-A32BD15C0BAC}"/>
                </a:ext>
              </a:extLst>
            </p:cNvPr>
            <p:cNvSpPr/>
            <p:nvPr/>
          </p:nvSpPr>
          <p:spPr>
            <a:xfrm>
              <a:off x="700708" y="2355117"/>
              <a:ext cx="198783" cy="19878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48385D98-23B5-1951-FCF2-575B6CB9D3C3}"/>
                </a:ext>
              </a:extLst>
            </p:cNvPr>
            <p:cNvSpPr/>
            <p:nvPr/>
          </p:nvSpPr>
          <p:spPr>
            <a:xfrm>
              <a:off x="3037438" y="2360833"/>
              <a:ext cx="198783" cy="19878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B27EC48D-6773-0157-AB1D-A36DCBF2342B}"/>
                </a:ext>
              </a:extLst>
            </p:cNvPr>
            <p:cNvSpPr/>
            <p:nvPr/>
          </p:nvSpPr>
          <p:spPr>
            <a:xfrm>
              <a:off x="7710898" y="2366548"/>
              <a:ext cx="198783" cy="19878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67197B2A-F814-0F94-65C6-2C666E7C4B11}"/>
                </a:ext>
              </a:extLst>
            </p:cNvPr>
            <p:cNvSpPr/>
            <p:nvPr/>
          </p:nvSpPr>
          <p:spPr>
            <a:xfrm>
              <a:off x="10047629" y="2357975"/>
              <a:ext cx="198783" cy="19878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5B72EF2C-8D4F-426F-E532-9848DA562D0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99303" y="2451650"/>
              <a:ext cx="1592" cy="216000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EF79E6B9-3986-3441-3239-03C8BAF40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27130" y="2528842"/>
              <a:ext cx="1592" cy="252000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A4AD6852-33FA-D4BC-95FC-3FCFE5A29AA0}"/>
                </a:ext>
              </a:extLst>
            </p:cNvPr>
            <p:cNvCxnSpPr>
              <a:cxnSpLocks/>
            </p:cNvCxnSpPr>
            <p:nvPr/>
          </p:nvCxnSpPr>
          <p:spPr>
            <a:xfrm>
              <a:off x="7808874" y="2496184"/>
              <a:ext cx="0" cy="180000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ACB4FEB6-AF59-E0CC-6CBF-5C0AE5E9F0B4}"/>
                </a:ext>
              </a:extLst>
            </p:cNvPr>
            <p:cNvCxnSpPr>
              <a:cxnSpLocks/>
            </p:cNvCxnSpPr>
            <p:nvPr/>
          </p:nvCxnSpPr>
          <p:spPr>
            <a:xfrm>
              <a:off x="10165265" y="2447199"/>
              <a:ext cx="2067" cy="252000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F925AA1D-824F-C6F6-AF28-AD78390DEFB3}"/>
                </a:ext>
              </a:extLst>
            </p:cNvPr>
            <p:cNvSpPr/>
            <p:nvPr/>
          </p:nvSpPr>
          <p:spPr>
            <a:xfrm>
              <a:off x="699338" y="4611832"/>
              <a:ext cx="198783" cy="198783"/>
            </a:xfrm>
            <a:prstGeom prst="ellipse">
              <a:avLst/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15D82967-DC99-C9B0-B596-A62B757AEA9E}"/>
                </a:ext>
              </a:extLst>
            </p:cNvPr>
            <p:cNvSpPr/>
            <p:nvPr/>
          </p:nvSpPr>
          <p:spPr>
            <a:xfrm>
              <a:off x="3030021" y="5046864"/>
              <a:ext cx="198783" cy="198783"/>
            </a:xfrm>
            <a:prstGeom prst="ellipse">
              <a:avLst/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257490DB-B4E0-9638-A70F-84BAD77D5B85}"/>
                </a:ext>
              </a:extLst>
            </p:cNvPr>
            <p:cNvSpPr/>
            <p:nvPr/>
          </p:nvSpPr>
          <p:spPr>
            <a:xfrm>
              <a:off x="7709487" y="4298415"/>
              <a:ext cx="198783" cy="198783"/>
            </a:xfrm>
            <a:prstGeom prst="ellipse">
              <a:avLst/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3E9F2D72-DBC0-63CB-0C92-4A97C46C9046}"/>
                </a:ext>
              </a:extLst>
            </p:cNvPr>
            <p:cNvSpPr/>
            <p:nvPr/>
          </p:nvSpPr>
          <p:spPr>
            <a:xfrm>
              <a:off x="10071148" y="4963632"/>
              <a:ext cx="198783" cy="198783"/>
            </a:xfrm>
            <a:prstGeom prst="ellipse">
              <a:avLst/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A99004F8-D92D-5313-C37E-C81E7AECAB76}"/>
                </a:ext>
              </a:extLst>
            </p:cNvPr>
            <p:cNvSpPr/>
            <p:nvPr/>
          </p:nvSpPr>
          <p:spPr>
            <a:xfrm>
              <a:off x="5374168" y="2363691"/>
              <a:ext cx="198783" cy="19878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F32A87DF-D655-E886-D5EF-E5690A0C7C0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461693" y="2562474"/>
              <a:ext cx="3187" cy="126000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A3DFD143-EAF1-3327-1DEE-57CE1ECCBFBC}"/>
                </a:ext>
              </a:extLst>
            </p:cNvPr>
            <p:cNvSpPr/>
            <p:nvPr/>
          </p:nvSpPr>
          <p:spPr>
            <a:xfrm>
              <a:off x="5363898" y="3818986"/>
              <a:ext cx="198783" cy="198783"/>
            </a:xfrm>
            <a:prstGeom prst="ellipse">
              <a:avLst/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2370594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t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DACD46E6-90C9-5A94-5A35-1C98F051F6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1022" y="416577"/>
            <a:ext cx="10643616" cy="71727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cap="all" baseline="0"/>
            </a:lvl1pPr>
          </a:lstStyle>
          <a:p>
            <a:pPr algn="ctr"/>
            <a:r>
              <a:rPr lang="en-US" dirty="0">
                <a:solidFill>
                  <a:srgbClr val="4D5BE2"/>
                </a:solidFill>
              </a:rPr>
              <a:t>ADD TITLE HERE</a:t>
            </a:r>
          </a:p>
        </p:txBody>
      </p:sp>
      <p:sp>
        <p:nvSpPr>
          <p:cNvPr id="22" name="SmartArt Placeholder 21">
            <a:extLst>
              <a:ext uri="{FF2B5EF4-FFF2-40B4-BE49-F238E27FC236}">
                <a16:creationId xmlns:a16="http://schemas.microsoft.com/office/drawing/2014/main" id="{CE9173F4-65C7-2EC9-A5E4-827E9483F1E5}"/>
              </a:ext>
            </a:extLst>
          </p:cNvPr>
          <p:cNvSpPr>
            <a:spLocks noGrp="1"/>
          </p:cNvSpPr>
          <p:nvPr>
            <p:ph type="dgm" sz="quarter" idx="29"/>
          </p:nvPr>
        </p:nvSpPr>
        <p:spPr>
          <a:xfrm>
            <a:off x="800100" y="1235075"/>
            <a:ext cx="10644188" cy="4975225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SmartArt graphic</a:t>
            </a:r>
            <a:endParaRPr lang="en-US" dirty="0"/>
          </a:p>
        </p:txBody>
      </p:sp>
      <p:sp>
        <p:nvSpPr>
          <p:cNvPr id="28" name="Picture Placeholder 27">
            <a:extLst>
              <a:ext uri="{FF2B5EF4-FFF2-40B4-BE49-F238E27FC236}">
                <a16:creationId xmlns:a16="http://schemas.microsoft.com/office/drawing/2014/main" id="{7917E37C-ED1D-4637-B0A8-CAECDD7D93AA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785884" y="4573721"/>
            <a:ext cx="2927538" cy="228428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8051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ut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DACD46E6-90C9-5A94-5A35-1C98F051F6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1022" y="416577"/>
            <a:ext cx="10643616" cy="71727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cap="all" baseline="0"/>
            </a:lvl1pPr>
          </a:lstStyle>
          <a:p>
            <a:pPr algn="ctr"/>
            <a:r>
              <a:rPr lang="en-US" dirty="0">
                <a:solidFill>
                  <a:srgbClr val="4D5BE2"/>
                </a:solidFill>
              </a:rPr>
              <a:t>ADD TITLE HERE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F757EA6-FB32-7410-27DF-AD20088D34F2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2523452" y="1793498"/>
            <a:ext cx="7145095" cy="4416802"/>
          </a:xfr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427474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tlin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DACD46E6-90C9-5A94-5A35-1C98F051F6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26418" y="416577"/>
            <a:ext cx="4208219" cy="717279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defRPr sz="3600" cap="all" baseline="0"/>
            </a:lvl1pPr>
          </a:lstStyle>
          <a:p>
            <a:pPr algn="ctr"/>
            <a:r>
              <a:rPr lang="en-US" dirty="0">
                <a:solidFill>
                  <a:srgbClr val="4D5BE2"/>
                </a:solidFill>
              </a:rPr>
              <a:t>ADD TITLE HERE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B7A0051-C60B-9702-8D0B-55AD9470DB55}"/>
              </a:ext>
            </a:extLst>
          </p:cNvPr>
          <p:cNvGrpSpPr/>
          <p:nvPr userDrawn="1"/>
        </p:nvGrpSpPr>
        <p:grpSpPr>
          <a:xfrm>
            <a:off x="438080" y="3778226"/>
            <a:ext cx="2492996" cy="2679178"/>
            <a:chOff x="396950" y="3454904"/>
            <a:chExt cx="2492996" cy="2679178"/>
          </a:xfrm>
        </p:grpSpPr>
        <p:sp>
          <p:nvSpPr>
            <p:cNvPr id="3" name="Rounded Rectangle 24">
              <a:extLst>
                <a:ext uri="{FF2B5EF4-FFF2-40B4-BE49-F238E27FC236}">
                  <a16:creationId xmlns:a16="http://schemas.microsoft.com/office/drawing/2014/main" id="{80B74359-1E30-E650-34A9-AC1C13F1EB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492882" y="3653687"/>
              <a:ext cx="2226761" cy="2381004"/>
            </a:xfrm>
            <a:custGeom>
              <a:avLst/>
              <a:gdLst>
                <a:gd name="connsiteX0" fmla="*/ 0 w 3481668"/>
                <a:gd name="connsiteY0" fmla="*/ 0 h 3505316"/>
                <a:gd name="connsiteX1" fmla="*/ 0 w 3481668"/>
                <a:gd name="connsiteY1" fmla="*/ 0 h 3505316"/>
                <a:gd name="connsiteX2" fmla="*/ 3481668 w 3481668"/>
                <a:gd name="connsiteY2" fmla="*/ 0 h 3505316"/>
                <a:gd name="connsiteX3" fmla="*/ 3481668 w 3481668"/>
                <a:gd name="connsiteY3" fmla="*/ 0 h 3505316"/>
                <a:gd name="connsiteX4" fmla="*/ 3481668 w 3481668"/>
                <a:gd name="connsiteY4" fmla="*/ 3505316 h 3505316"/>
                <a:gd name="connsiteX5" fmla="*/ 3481668 w 3481668"/>
                <a:gd name="connsiteY5" fmla="*/ 3505316 h 3505316"/>
                <a:gd name="connsiteX6" fmla="*/ 0 w 3481668"/>
                <a:gd name="connsiteY6" fmla="*/ 3505316 h 3505316"/>
                <a:gd name="connsiteX7" fmla="*/ 0 w 3481668"/>
                <a:gd name="connsiteY7" fmla="*/ 3505316 h 3505316"/>
                <a:gd name="connsiteX8" fmla="*/ 0 w 3481668"/>
                <a:gd name="connsiteY8" fmla="*/ 0 h 3505316"/>
                <a:gd name="connsiteX0" fmla="*/ 3481668 w 3573108"/>
                <a:gd name="connsiteY0" fmla="*/ 0 h 3505316"/>
                <a:gd name="connsiteX1" fmla="*/ 3481668 w 3573108"/>
                <a:gd name="connsiteY1" fmla="*/ 3505316 h 3505316"/>
                <a:gd name="connsiteX2" fmla="*/ 3481668 w 3573108"/>
                <a:gd name="connsiteY2" fmla="*/ 3505316 h 3505316"/>
                <a:gd name="connsiteX3" fmla="*/ 0 w 3573108"/>
                <a:gd name="connsiteY3" fmla="*/ 3505316 h 3505316"/>
                <a:gd name="connsiteX4" fmla="*/ 0 w 3573108"/>
                <a:gd name="connsiteY4" fmla="*/ 3505316 h 3505316"/>
                <a:gd name="connsiteX5" fmla="*/ 0 w 3573108"/>
                <a:gd name="connsiteY5" fmla="*/ 0 h 3505316"/>
                <a:gd name="connsiteX6" fmla="*/ 0 w 3573108"/>
                <a:gd name="connsiteY6" fmla="*/ 0 h 3505316"/>
                <a:gd name="connsiteX7" fmla="*/ 3481668 w 3573108"/>
                <a:gd name="connsiteY7" fmla="*/ 0 h 3505316"/>
                <a:gd name="connsiteX8" fmla="*/ 3573108 w 3573108"/>
                <a:gd name="connsiteY8" fmla="*/ 91440 h 3505316"/>
                <a:gd name="connsiteX0" fmla="*/ 3481668 w 4137884"/>
                <a:gd name="connsiteY0" fmla="*/ 0 h 3505316"/>
                <a:gd name="connsiteX1" fmla="*/ 3481668 w 4137884"/>
                <a:gd name="connsiteY1" fmla="*/ 3505316 h 3505316"/>
                <a:gd name="connsiteX2" fmla="*/ 3481668 w 4137884"/>
                <a:gd name="connsiteY2" fmla="*/ 3505316 h 3505316"/>
                <a:gd name="connsiteX3" fmla="*/ 0 w 4137884"/>
                <a:gd name="connsiteY3" fmla="*/ 3505316 h 3505316"/>
                <a:gd name="connsiteX4" fmla="*/ 0 w 4137884"/>
                <a:gd name="connsiteY4" fmla="*/ 3505316 h 3505316"/>
                <a:gd name="connsiteX5" fmla="*/ 0 w 4137884"/>
                <a:gd name="connsiteY5" fmla="*/ 0 h 3505316"/>
                <a:gd name="connsiteX6" fmla="*/ 0 w 4137884"/>
                <a:gd name="connsiteY6" fmla="*/ 0 h 3505316"/>
                <a:gd name="connsiteX7" fmla="*/ 3481668 w 4137884"/>
                <a:gd name="connsiteY7" fmla="*/ 0 h 3505316"/>
                <a:gd name="connsiteX8" fmla="*/ 4137884 w 4137884"/>
                <a:gd name="connsiteY8" fmla="*/ 199016 h 3505316"/>
                <a:gd name="connsiteX0" fmla="*/ 3481668 w 3481668"/>
                <a:gd name="connsiteY0" fmla="*/ 0 h 3505316"/>
                <a:gd name="connsiteX1" fmla="*/ 3481668 w 3481668"/>
                <a:gd name="connsiteY1" fmla="*/ 3505316 h 3505316"/>
                <a:gd name="connsiteX2" fmla="*/ 3481668 w 3481668"/>
                <a:gd name="connsiteY2" fmla="*/ 3505316 h 3505316"/>
                <a:gd name="connsiteX3" fmla="*/ 0 w 3481668"/>
                <a:gd name="connsiteY3" fmla="*/ 3505316 h 3505316"/>
                <a:gd name="connsiteX4" fmla="*/ 0 w 3481668"/>
                <a:gd name="connsiteY4" fmla="*/ 3505316 h 3505316"/>
                <a:gd name="connsiteX5" fmla="*/ 0 w 3481668"/>
                <a:gd name="connsiteY5" fmla="*/ 0 h 3505316"/>
                <a:gd name="connsiteX6" fmla="*/ 0 w 3481668"/>
                <a:gd name="connsiteY6" fmla="*/ 0 h 3505316"/>
                <a:gd name="connsiteX7" fmla="*/ 3481668 w 3481668"/>
                <a:gd name="connsiteY7" fmla="*/ 0 h 3505316"/>
                <a:gd name="connsiteX0" fmla="*/ 3481668 w 3481668"/>
                <a:gd name="connsiteY0" fmla="*/ 0 h 3505316"/>
                <a:gd name="connsiteX1" fmla="*/ 3481668 w 3481668"/>
                <a:gd name="connsiteY1" fmla="*/ 3505316 h 3505316"/>
                <a:gd name="connsiteX2" fmla="*/ 3481668 w 3481668"/>
                <a:gd name="connsiteY2" fmla="*/ 3505316 h 3505316"/>
                <a:gd name="connsiteX3" fmla="*/ 0 w 3481668"/>
                <a:gd name="connsiteY3" fmla="*/ 3505316 h 3505316"/>
                <a:gd name="connsiteX4" fmla="*/ 0 w 3481668"/>
                <a:gd name="connsiteY4" fmla="*/ 3505316 h 3505316"/>
                <a:gd name="connsiteX5" fmla="*/ 0 w 3481668"/>
                <a:gd name="connsiteY5" fmla="*/ 0 h 3505316"/>
                <a:gd name="connsiteX6" fmla="*/ 0 w 3481668"/>
                <a:gd name="connsiteY6" fmla="*/ 0 h 3505316"/>
                <a:gd name="connsiteX0" fmla="*/ 3481668 w 3481668"/>
                <a:gd name="connsiteY0" fmla="*/ 3505316 h 3505316"/>
                <a:gd name="connsiteX1" fmla="*/ 3481668 w 3481668"/>
                <a:gd name="connsiteY1" fmla="*/ 3505316 h 3505316"/>
                <a:gd name="connsiteX2" fmla="*/ 0 w 3481668"/>
                <a:gd name="connsiteY2" fmla="*/ 3505316 h 3505316"/>
                <a:gd name="connsiteX3" fmla="*/ 0 w 3481668"/>
                <a:gd name="connsiteY3" fmla="*/ 3505316 h 3505316"/>
                <a:gd name="connsiteX4" fmla="*/ 0 w 3481668"/>
                <a:gd name="connsiteY4" fmla="*/ 0 h 3505316"/>
                <a:gd name="connsiteX5" fmla="*/ 0 w 3481668"/>
                <a:gd name="connsiteY5" fmla="*/ 0 h 3505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81668" h="3505316">
                  <a:moveTo>
                    <a:pt x="3481668" y="3505316"/>
                  </a:moveTo>
                  <a:lnTo>
                    <a:pt x="3481668" y="3505316"/>
                  </a:lnTo>
                  <a:lnTo>
                    <a:pt x="0" y="3505316"/>
                  </a:lnTo>
                  <a:lnTo>
                    <a:pt x="0" y="3505316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190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BEF44D11-0A54-B4F4-331E-6B96D8A436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2691163" y="5935299"/>
              <a:ext cx="198783" cy="19878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4BDB7A0A-6198-DB01-83AB-531F46341C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396950" y="3454904"/>
              <a:ext cx="198783" cy="198783"/>
            </a:xfrm>
            <a:prstGeom prst="ellipse">
              <a:avLst/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AB58CFD4-852D-4B39-D204-3EB0869E1FE6}"/>
              </a:ext>
            </a:extLst>
          </p:cNvPr>
          <p:cNvGrpSpPr/>
          <p:nvPr userDrawn="1"/>
        </p:nvGrpSpPr>
        <p:grpSpPr>
          <a:xfrm>
            <a:off x="4567458" y="416577"/>
            <a:ext cx="2498005" cy="2679180"/>
            <a:chOff x="9337804" y="1468735"/>
            <a:chExt cx="2498005" cy="2679180"/>
          </a:xfrm>
        </p:grpSpPr>
        <p:sp>
          <p:nvSpPr>
            <p:cNvPr id="28" name="Rounded Rectangle 24">
              <a:extLst>
                <a:ext uri="{FF2B5EF4-FFF2-40B4-BE49-F238E27FC236}">
                  <a16:creationId xmlns:a16="http://schemas.microsoft.com/office/drawing/2014/main" id="{305F0D8C-8A5D-FA97-8CB4-9ED5382147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10800000">
              <a:off x="9509656" y="1568128"/>
              <a:ext cx="2226761" cy="2381004"/>
            </a:xfrm>
            <a:custGeom>
              <a:avLst/>
              <a:gdLst>
                <a:gd name="connsiteX0" fmla="*/ 0 w 3481668"/>
                <a:gd name="connsiteY0" fmla="*/ 0 h 3505316"/>
                <a:gd name="connsiteX1" fmla="*/ 0 w 3481668"/>
                <a:gd name="connsiteY1" fmla="*/ 0 h 3505316"/>
                <a:gd name="connsiteX2" fmla="*/ 3481668 w 3481668"/>
                <a:gd name="connsiteY2" fmla="*/ 0 h 3505316"/>
                <a:gd name="connsiteX3" fmla="*/ 3481668 w 3481668"/>
                <a:gd name="connsiteY3" fmla="*/ 0 h 3505316"/>
                <a:gd name="connsiteX4" fmla="*/ 3481668 w 3481668"/>
                <a:gd name="connsiteY4" fmla="*/ 3505316 h 3505316"/>
                <a:gd name="connsiteX5" fmla="*/ 3481668 w 3481668"/>
                <a:gd name="connsiteY5" fmla="*/ 3505316 h 3505316"/>
                <a:gd name="connsiteX6" fmla="*/ 0 w 3481668"/>
                <a:gd name="connsiteY6" fmla="*/ 3505316 h 3505316"/>
                <a:gd name="connsiteX7" fmla="*/ 0 w 3481668"/>
                <a:gd name="connsiteY7" fmla="*/ 3505316 h 3505316"/>
                <a:gd name="connsiteX8" fmla="*/ 0 w 3481668"/>
                <a:gd name="connsiteY8" fmla="*/ 0 h 3505316"/>
                <a:gd name="connsiteX0" fmla="*/ 3481668 w 3573108"/>
                <a:gd name="connsiteY0" fmla="*/ 0 h 3505316"/>
                <a:gd name="connsiteX1" fmla="*/ 3481668 w 3573108"/>
                <a:gd name="connsiteY1" fmla="*/ 3505316 h 3505316"/>
                <a:gd name="connsiteX2" fmla="*/ 3481668 w 3573108"/>
                <a:gd name="connsiteY2" fmla="*/ 3505316 h 3505316"/>
                <a:gd name="connsiteX3" fmla="*/ 0 w 3573108"/>
                <a:gd name="connsiteY3" fmla="*/ 3505316 h 3505316"/>
                <a:gd name="connsiteX4" fmla="*/ 0 w 3573108"/>
                <a:gd name="connsiteY4" fmla="*/ 3505316 h 3505316"/>
                <a:gd name="connsiteX5" fmla="*/ 0 w 3573108"/>
                <a:gd name="connsiteY5" fmla="*/ 0 h 3505316"/>
                <a:gd name="connsiteX6" fmla="*/ 0 w 3573108"/>
                <a:gd name="connsiteY6" fmla="*/ 0 h 3505316"/>
                <a:gd name="connsiteX7" fmla="*/ 3481668 w 3573108"/>
                <a:gd name="connsiteY7" fmla="*/ 0 h 3505316"/>
                <a:gd name="connsiteX8" fmla="*/ 3573108 w 3573108"/>
                <a:gd name="connsiteY8" fmla="*/ 91440 h 3505316"/>
                <a:gd name="connsiteX0" fmla="*/ 3481668 w 4137884"/>
                <a:gd name="connsiteY0" fmla="*/ 0 h 3505316"/>
                <a:gd name="connsiteX1" fmla="*/ 3481668 w 4137884"/>
                <a:gd name="connsiteY1" fmla="*/ 3505316 h 3505316"/>
                <a:gd name="connsiteX2" fmla="*/ 3481668 w 4137884"/>
                <a:gd name="connsiteY2" fmla="*/ 3505316 h 3505316"/>
                <a:gd name="connsiteX3" fmla="*/ 0 w 4137884"/>
                <a:gd name="connsiteY3" fmla="*/ 3505316 h 3505316"/>
                <a:gd name="connsiteX4" fmla="*/ 0 w 4137884"/>
                <a:gd name="connsiteY4" fmla="*/ 3505316 h 3505316"/>
                <a:gd name="connsiteX5" fmla="*/ 0 w 4137884"/>
                <a:gd name="connsiteY5" fmla="*/ 0 h 3505316"/>
                <a:gd name="connsiteX6" fmla="*/ 0 w 4137884"/>
                <a:gd name="connsiteY6" fmla="*/ 0 h 3505316"/>
                <a:gd name="connsiteX7" fmla="*/ 3481668 w 4137884"/>
                <a:gd name="connsiteY7" fmla="*/ 0 h 3505316"/>
                <a:gd name="connsiteX8" fmla="*/ 4137884 w 4137884"/>
                <a:gd name="connsiteY8" fmla="*/ 199016 h 3505316"/>
                <a:gd name="connsiteX0" fmla="*/ 3481668 w 3481668"/>
                <a:gd name="connsiteY0" fmla="*/ 0 h 3505316"/>
                <a:gd name="connsiteX1" fmla="*/ 3481668 w 3481668"/>
                <a:gd name="connsiteY1" fmla="*/ 3505316 h 3505316"/>
                <a:gd name="connsiteX2" fmla="*/ 3481668 w 3481668"/>
                <a:gd name="connsiteY2" fmla="*/ 3505316 h 3505316"/>
                <a:gd name="connsiteX3" fmla="*/ 0 w 3481668"/>
                <a:gd name="connsiteY3" fmla="*/ 3505316 h 3505316"/>
                <a:gd name="connsiteX4" fmla="*/ 0 w 3481668"/>
                <a:gd name="connsiteY4" fmla="*/ 3505316 h 3505316"/>
                <a:gd name="connsiteX5" fmla="*/ 0 w 3481668"/>
                <a:gd name="connsiteY5" fmla="*/ 0 h 3505316"/>
                <a:gd name="connsiteX6" fmla="*/ 0 w 3481668"/>
                <a:gd name="connsiteY6" fmla="*/ 0 h 3505316"/>
                <a:gd name="connsiteX7" fmla="*/ 3481668 w 3481668"/>
                <a:gd name="connsiteY7" fmla="*/ 0 h 3505316"/>
                <a:gd name="connsiteX0" fmla="*/ 3481668 w 3481668"/>
                <a:gd name="connsiteY0" fmla="*/ 0 h 3505316"/>
                <a:gd name="connsiteX1" fmla="*/ 3481668 w 3481668"/>
                <a:gd name="connsiteY1" fmla="*/ 3505316 h 3505316"/>
                <a:gd name="connsiteX2" fmla="*/ 3481668 w 3481668"/>
                <a:gd name="connsiteY2" fmla="*/ 3505316 h 3505316"/>
                <a:gd name="connsiteX3" fmla="*/ 0 w 3481668"/>
                <a:gd name="connsiteY3" fmla="*/ 3505316 h 3505316"/>
                <a:gd name="connsiteX4" fmla="*/ 0 w 3481668"/>
                <a:gd name="connsiteY4" fmla="*/ 3505316 h 3505316"/>
                <a:gd name="connsiteX5" fmla="*/ 0 w 3481668"/>
                <a:gd name="connsiteY5" fmla="*/ 0 h 3505316"/>
                <a:gd name="connsiteX6" fmla="*/ 0 w 3481668"/>
                <a:gd name="connsiteY6" fmla="*/ 0 h 3505316"/>
                <a:gd name="connsiteX0" fmla="*/ 3481668 w 3481668"/>
                <a:gd name="connsiteY0" fmla="*/ 3505316 h 3505316"/>
                <a:gd name="connsiteX1" fmla="*/ 3481668 w 3481668"/>
                <a:gd name="connsiteY1" fmla="*/ 3505316 h 3505316"/>
                <a:gd name="connsiteX2" fmla="*/ 0 w 3481668"/>
                <a:gd name="connsiteY2" fmla="*/ 3505316 h 3505316"/>
                <a:gd name="connsiteX3" fmla="*/ 0 w 3481668"/>
                <a:gd name="connsiteY3" fmla="*/ 3505316 h 3505316"/>
                <a:gd name="connsiteX4" fmla="*/ 0 w 3481668"/>
                <a:gd name="connsiteY4" fmla="*/ 0 h 3505316"/>
                <a:gd name="connsiteX5" fmla="*/ 0 w 3481668"/>
                <a:gd name="connsiteY5" fmla="*/ 0 h 3505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81668" h="3505316">
                  <a:moveTo>
                    <a:pt x="3481668" y="3505316"/>
                  </a:moveTo>
                  <a:lnTo>
                    <a:pt x="3481668" y="3505316"/>
                  </a:lnTo>
                  <a:lnTo>
                    <a:pt x="0" y="3505316"/>
                  </a:lnTo>
                  <a:lnTo>
                    <a:pt x="0" y="3505316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190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CA4B38F4-9D14-8C3E-5400-810290DA6C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9337804" y="1468735"/>
              <a:ext cx="198783" cy="19878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661262C4-56A3-D5A6-84A9-98855854D8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1637026" y="3949132"/>
              <a:ext cx="198783" cy="198783"/>
            </a:xfrm>
            <a:prstGeom prst="ellipse">
              <a:avLst/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302D9BFC-88BA-7D24-A6C1-E2D0B4B7DA1F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785813" y="1012927"/>
            <a:ext cx="5882084" cy="504691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59025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utlin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302D9BFC-88BA-7D24-A6C1-E2D0B4B7DA1F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5718639" y="905545"/>
            <a:ext cx="5882084" cy="504691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ACD46E6-90C9-5A94-5A35-1C98F051F6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655" y="416577"/>
            <a:ext cx="4208219" cy="717279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defRPr sz="3600" cap="all" baseline="0"/>
            </a:lvl1pPr>
          </a:lstStyle>
          <a:p>
            <a:pPr algn="ctr"/>
            <a:r>
              <a:rPr lang="en-US" dirty="0">
                <a:solidFill>
                  <a:srgbClr val="4D5BE2"/>
                </a:solidFill>
              </a:rPr>
              <a:t>ADD TITLE HERE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B7A0051-C60B-9702-8D0B-55AD9470DB55}"/>
              </a:ext>
            </a:extLst>
          </p:cNvPr>
          <p:cNvGrpSpPr/>
          <p:nvPr userDrawn="1"/>
        </p:nvGrpSpPr>
        <p:grpSpPr>
          <a:xfrm>
            <a:off x="1749079" y="3626318"/>
            <a:ext cx="2492996" cy="2679178"/>
            <a:chOff x="396950" y="3454904"/>
            <a:chExt cx="2492996" cy="2679178"/>
          </a:xfrm>
        </p:grpSpPr>
        <p:sp>
          <p:nvSpPr>
            <p:cNvPr id="3" name="Rounded Rectangle 24">
              <a:extLst>
                <a:ext uri="{FF2B5EF4-FFF2-40B4-BE49-F238E27FC236}">
                  <a16:creationId xmlns:a16="http://schemas.microsoft.com/office/drawing/2014/main" id="{80B74359-1E30-E650-34A9-AC1C13F1EB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492882" y="3653687"/>
              <a:ext cx="2226761" cy="2381004"/>
            </a:xfrm>
            <a:custGeom>
              <a:avLst/>
              <a:gdLst>
                <a:gd name="connsiteX0" fmla="*/ 0 w 3481668"/>
                <a:gd name="connsiteY0" fmla="*/ 0 h 3505316"/>
                <a:gd name="connsiteX1" fmla="*/ 0 w 3481668"/>
                <a:gd name="connsiteY1" fmla="*/ 0 h 3505316"/>
                <a:gd name="connsiteX2" fmla="*/ 3481668 w 3481668"/>
                <a:gd name="connsiteY2" fmla="*/ 0 h 3505316"/>
                <a:gd name="connsiteX3" fmla="*/ 3481668 w 3481668"/>
                <a:gd name="connsiteY3" fmla="*/ 0 h 3505316"/>
                <a:gd name="connsiteX4" fmla="*/ 3481668 w 3481668"/>
                <a:gd name="connsiteY4" fmla="*/ 3505316 h 3505316"/>
                <a:gd name="connsiteX5" fmla="*/ 3481668 w 3481668"/>
                <a:gd name="connsiteY5" fmla="*/ 3505316 h 3505316"/>
                <a:gd name="connsiteX6" fmla="*/ 0 w 3481668"/>
                <a:gd name="connsiteY6" fmla="*/ 3505316 h 3505316"/>
                <a:gd name="connsiteX7" fmla="*/ 0 w 3481668"/>
                <a:gd name="connsiteY7" fmla="*/ 3505316 h 3505316"/>
                <a:gd name="connsiteX8" fmla="*/ 0 w 3481668"/>
                <a:gd name="connsiteY8" fmla="*/ 0 h 3505316"/>
                <a:gd name="connsiteX0" fmla="*/ 3481668 w 3573108"/>
                <a:gd name="connsiteY0" fmla="*/ 0 h 3505316"/>
                <a:gd name="connsiteX1" fmla="*/ 3481668 w 3573108"/>
                <a:gd name="connsiteY1" fmla="*/ 3505316 h 3505316"/>
                <a:gd name="connsiteX2" fmla="*/ 3481668 w 3573108"/>
                <a:gd name="connsiteY2" fmla="*/ 3505316 h 3505316"/>
                <a:gd name="connsiteX3" fmla="*/ 0 w 3573108"/>
                <a:gd name="connsiteY3" fmla="*/ 3505316 h 3505316"/>
                <a:gd name="connsiteX4" fmla="*/ 0 w 3573108"/>
                <a:gd name="connsiteY4" fmla="*/ 3505316 h 3505316"/>
                <a:gd name="connsiteX5" fmla="*/ 0 w 3573108"/>
                <a:gd name="connsiteY5" fmla="*/ 0 h 3505316"/>
                <a:gd name="connsiteX6" fmla="*/ 0 w 3573108"/>
                <a:gd name="connsiteY6" fmla="*/ 0 h 3505316"/>
                <a:gd name="connsiteX7" fmla="*/ 3481668 w 3573108"/>
                <a:gd name="connsiteY7" fmla="*/ 0 h 3505316"/>
                <a:gd name="connsiteX8" fmla="*/ 3573108 w 3573108"/>
                <a:gd name="connsiteY8" fmla="*/ 91440 h 3505316"/>
                <a:gd name="connsiteX0" fmla="*/ 3481668 w 4137884"/>
                <a:gd name="connsiteY0" fmla="*/ 0 h 3505316"/>
                <a:gd name="connsiteX1" fmla="*/ 3481668 w 4137884"/>
                <a:gd name="connsiteY1" fmla="*/ 3505316 h 3505316"/>
                <a:gd name="connsiteX2" fmla="*/ 3481668 w 4137884"/>
                <a:gd name="connsiteY2" fmla="*/ 3505316 h 3505316"/>
                <a:gd name="connsiteX3" fmla="*/ 0 w 4137884"/>
                <a:gd name="connsiteY3" fmla="*/ 3505316 h 3505316"/>
                <a:gd name="connsiteX4" fmla="*/ 0 w 4137884"/>
                <a:gd name="connsiteY4" fmla="*/ 3505316 h 3505316"/>
                <a:gd name="connsiteX5" fmla="*/ 0 w 4137884"/>
                <a:gd name="connsiteY5" fmla="*/ 0 h 3505316"/>
                <a:gd name="connsiteX6" fmla="*/ 0 w 4137884"/>
                <a:gd name="connsiteY6" fmla="*/ 0 h 3505316"/>
                <a:gd name="connsiteX7" fmla="*/ 3481668 w 4137884"/>
                <a:gd name="connsiteY7" fmla="*/ 0 h 3505316"/>
                <a:gd name="connsiteX8" fmla="*/ 4137884 w 4137884"/>
                <a:gd name="connsiteY8" fmla="*/ 199016 h 3505316"/>
                <a:gd name="connsiteX0" fmla="*/ 3481668 w 3481668"/>
                <a:gd name="connsiteY0" fmla="*/ 0 h 3505316"/>
                <a:gd name="connsiteX1" fmla="*/ 3481668 w 3481668"/>
                <a:gd name="connsiteY1" fmla="*/ 3505316 h 3505316"/>
                <a:gd name="connsiteX2" fmla="*/ 3481668 w 3481668"/>
                <a:gd name="connsiteY2" fmla="*/ 3505316 h 3505316"/>
                <a:gd name="connsiteX3" fmla="*/ 0 w 3481668"/>
                <a:gd name="connsiteY3" fmla="*/ 3505316 h 3505316"/>
                <a:gd name="connsiteX4" fmla="*/ 0 w 3481668"/>
                <a:gd name="connsiteY4" fmla="*/ 3505316 h 3505316"/>
                <a:gd name="connsiteX5" fmla="*/ 0 w 3481668"/>
                <a:gd name="connsiteY5" fmla="*/ 0 h 3505316"/>
                <a:gd name="connsiteX6" fmla="*/ 0 w 3481668"/>
                <a:gd name="connsiteY6" fmla="*/ 0 h 3505316"/>
                <a:gd name="connsiteX7" fmla="*/ 3481668 w 3481668"/>
                <a:gd name="connsiteY7" fmla="*/ 0 h 3505316"/>
                <a:gd name="connsiteX0" fmla="*/ 3481668 w 3481668"/>
                <a:gd name="connsiteY0" fmla="*/ 0 h 3505316"/>
                <a:gd name="connsiteX1" fmla="*/ 3481668 w 3481668"/>
                <a:gd name="connsiteY1" fmla="*/ 3505316 h 3505316"/>
                <a:gd name="connsiteX2" fmla="*/ 3481668 w 3481668"/>
                <a:gd name="connsiteY2" fmla="*/ 3505316 h 3505316"/>
                <a:gd name="connsiteX3" fmla="*/ 0 w 3481668"/>
                <a:gd name="connsiteY3" fmla="*/ 3505316 h 3505316"/>
                <a:gd name="connsiteX4" fmla="*/ 0 w 3481668"/>
                <a:gd name="connsiteY4" fmla="*/ 3505316 h 3505316"/>
                <a:gd name="connsiteX5" fmla="*/ 0 w 3481668"/>
                <a:gd name="connsiteY5" fmla="*/ 0 h 3505316"/>
                <a:gd name="connsiteX6" fmla="*/ 0 w 3481668"/>
                <a:gd name="connsiteY6" fmla="*/ 0 h 3505316"/>
                <a:gd name="connsiteX0" fmla="*/ 3481668 w 3481668"/>
                <a:gd name="connsiteY0" fmla="*/ 3505316 h 3505316"/>
                <a:gd name="connsiteX1" fmla="*/ 3481668 w 3481668"/>
                <a:gd name="connsiteY1" fmla="*/ 3505316 h 3505316"/>
                <a:gd name="connsiteX2" fmla="*/ 0 w 3481668"/>
                <a:gd name="connsiteY2" fmla="*/ 3505316 h 3505316"/>
                <a:gd name="connsiteX3" fmla="*/ 0 w 3481668"/>
                <a:gd name="connsiteY3" fmla="*/ 3505316 h 3505316"/>
                <a:gd name="connsiteX4" fmla="*/ 0 w 3481668"/>
                <a:gd name="connsiteY4" fmla="*/ 0 h 3505316"/>
                <a:gd name="connsiteX5" fmla="*/ 0 w 3481668"/>
                <a:gd name="connsiteY5" fmla="*/ 0 h 3505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81668" h="3505316">
                  <a:moveTo>
                    <a:pt x="3481668" y="3505316"/>
                  </a:moveTo>
                  <a:lnTo>
                    <a:pt x="3481668" y="3505316"/>
                  </a:lnTo>
                  <a:lnTo>
                    <a:pt x="0" y="3505316"/>
                  </a:lnTo>
                  <a:lnTo>
                    <a:pt x="0" y="3505316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190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BEF44D11-0A54-B4F4-331E-6B96D8A436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2691163" y="5935299"/>
              <a:ext cx="198783" cy="19878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4BDB7A0A-6198-DB01-83AB-531F46341C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396950" y="3454904"/>
              <a:ext cx="198783" cy="198783"/>
            </a:xfrm>
            <a:prstGeom prst="ellipse">
              <a:avLst/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AB58CFD4-852D-4B39-D204-3EB0869E1FE6}"/>
              </a:ext>
            </a:extLst>
          </p:cNvPr>
          <p:cNvGrpSpPr/>
          <p:nvPr userDrawn="1"/>
        </p:nvGrpSpPr>
        <p:grpSpPr>
          <a:xfrm>
            <a:off x="7806739" y="1848416"/>
            <a:ext cx="2498005" cy="2679180"/>
            <a:chOff x="9337804" y="1468735"/>
            <a:chExt cx="2498005" cy="2679180"/>
          </a:xfrm>
        </p:grpSpPr>
        <p:sp>
          <p:nvSpPr>
            <p:cNvPr id="28" name="Rounded Rectangle 24">
              <a:extLst>
                <a:ext uri="{FF2B5EF4-FFF2-40B4-BE49-F238E27FC236}">
                  <a16:creationId xmlns:a16="http://schemas.microsoft.com/office/drawing/2014/main" id="{305F0D8C-8A5D-FA97-8CB4-9ED5382147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10800000">
              <a:off x="9509656" y="1568128"/>
              <a:ext cx="2226761" cy="2381004"/>
            </a:xfrm>
            <a:custGeom>
              <a:avLst/>
              <a:gdLst>
                <a:gd name="connsiteX0" fmla="*/ 0 w 3481668"/>
                <a:gd name="connsiteY0" fmla="*/ 0 h 3505316"/>
                <a:gd name="connsiteX1" fmla="*/ 0 w 3481668"/>
                <a:gd name="connsiteY1" fmla="*/ 0 h 3505316"/>
                <a:gd name="connsiteX2" fmla="*/ 3481668 w 3481668"/>
                <a:gd name="connsiteY2" fmla="*/ 0 h 3505316"/>
                <a:gd name="connsiteX3" fmla="*/ 3481668 w 3481668"/>
                <a:gd name="connsiteY3" fmla="*/ 0 h 3505316"/>
                <a:gd name="connsiteX4" fmla="*/ 3481668 w 3481668"/>
                <a:gd name="connsiteY4" fmla="*/ 3505316 h 3505316"/>
                <a:gd name="connsiteX5" fmla="*/ 3481668 w 3481668"/>
                <a:gd name="connsiteY5" fmla="*/ 3505316 h 3505316"/>
                <a:gd name="connsiteX6" fmla="*/ 0 w 3481668"/>
                <a:gd name="connsiteY6" fmla="*/ 3505316 h 3505316"/>
                <a:gd name="connsiteX7" fmla="*/ 0 w 3481668"/>
                <a:gd name="connsiteY7" fmla="*/ 3505316 h 3505316"/>
                <a:gd name="connsiteX8" fmla="*/ 0 w 3481668"/>
                <a:gd name="connsiteY8" fmla="*/ 0 h 3505316"/>
                <a:gd name="connsiteX0" fmla="*/ 3481668 w 3573108"/>
                <a:gd name="connsiteY0" fmla="*/ 0 h 3505316"/>
                <a:gd name="connsiteX1" fmla="*/ 3481668 w 3573108"/>
                <a:gd name="connsiteY1" fmla="*/ 3505316 h 3505316"/>
                <a:gd name="connsiteX2" fmla="*/ 3481668 w 3573108"/>
                <a:gd name="connsiteY2" fmla="*/ 3505316 h 3505316"/>
                <a:gd name="connsiteX3" fmla="*/ 0 w 3573108"/>
                <a:gd name="connsiteY3" fmla="*/ 3505316 h 3505316"/>
                <a:gd name="connsiteX4" fmla="*/ 0 w 3573108"/>
                <a:gd name="connsiteY4" fmla="*/ 3505316 h 3505316"/>
                <a:gd name="connsiteX5" fmla="*/ 0 w 3573108"/>
                <a:gd name="connsiteY5" fmla="*/ 0 h 3505316"/>
                <a:gd name="connsiteX6" fmla="*/ 0 w 3573108"/>
                <a:gd name="connsiteY6" fmla="*/ 0 h 3505316"/>
                <a:gd name="connsiteX7" fmla="*/ 3481668 w 3573108"/>
                <a:gd name="connsiteY7" fmla="*/ 0 h 3505316"/>
                <a:gd name="connsiteX8" fmla="*/ 3573108 w 3573108"/>
                <a:gd name="connsiteY8" fmla="*/ 91440 h 3505316"/>
                <a:gd name="connsiteX0" fmla="*/ 3481668 w 4137884"/>
                <a:gd name="connsiteY0" fmla="*/ 0 h 3505316"/>
                <a:gd name="connsiteX1" fmla="*/ 3481668 w 4137884"/>
                <a:gd name="connsiteY1" fmla="*/ 3505316 h 3505316"/>
                <a:gd name="connsiteX2" fmla="*/ 3481668 w 4137884"/>
                <a:gd name="connsiteY2" fmla="*/ 3505316 h 3505316"/>
                <a:gd name="connsiteX3" fmla="*/ 0 w 4137884"/>
                <a:gd name="connsiteY3" fmla="*/ 3505316 h 3505316"/>
                <a:gd name="connsiteX4" fmla="*/ 0 w 4137884"/>
                <a:gd name="connsiteY4" fmla="*/ 3505316 h 3505316"/>
                <a:gd name="connsiteX5" fmla="*/ 0 w 4137884"/>
                <a:gd name="connsiteY5" fmla="*/ 0 h 3505316"/>
                <a:gd name="connsiteX6" fmla="*/ 0 w 4137884"/>
                <a:gd name="connsiteY6" fmla="*/ 0 h 3505316"/>
                <a:gd name="connsiteX7" fmla="*/ 3481668 w 4137884"/>
                <a:gd name="connsiteY7" fmla="*/ 0 h 3505316"/>
                <a:gd name="connsiteX8" fmla="*/ 4137884 w 4137884"/>
                <a:gd name="connsiteY8" fmla="*/ 199016 h 3505316"/>
                <a:gd name="connsiteX0" fmla="*/ 3481668 w 3481668"/>
                <a:gd name="connsiteY0" fmla="*/ 0 h 3505316"/>
                <a:gd name="connsiteX1" fmla="*/ 3481668 w 3481668"/>
                <a:gd name="connsiteY1" fmla="*/ 3505316 h 3505316"/>
                <a:gd name="connsiteX2" fmla="*/ 3481668 w 3481668"/>
                <a:gd name="connsiteY2" fmla="*/ 3505316 h 3505316"/>
                <a:gd name="connsiteX3" fmla="*/ 0 w 3481668"/>
                <a:gd name="connsiteY3" fmla="*/ 3505316 h 3505316"/>
                <a:gd name="connsiteX4" fmla="*/ 0 w 3481668"/>
                <a:gd name="connsiteY4" fmla="*/ 3505316 h 3505316"/>
                <a:gd name="connsiteX5" fmla="*/ 0 w 3481668"/>
                <a:gd name="connsiteY5" fmla="*/ 0 h 3505316"/>
                <a:gd name="connsiteX6" fmla="*/ 0 w 3481668"/>
                <a:gd name="connsiteY6" fmla="*/ 0 h 3505316"/>
                <a:gd name="connsiteX7" fmla="*/ 3481668 w 3481668"/>
                <a:gd name="connsiteY7" fmla="*/ 0 h 3505316"/>
                <a:gd name="connsiteX0" fmla="*/ 3481668 w 3481668"/>
                <a:gd name="connsiteY0" fmla="*/ 0 h 3505316"/>
                <a:gd name="connsiteX1" fmla="*/ 3481668 w 3481668"/>
                <a:gd name="connsiteY1" fmla="*/ 3505316 h 3505316"/>
                <a:gd name="connsiteX2" fmla="*/ 3481668 w 3481668"/>
                <a:gd name="connsiteY2" fmla="*/ 3505316 h 3505316"/>
                <a:gd name="connsiteX3" fmla="*/ 0 w 3481668"/>
                <a:gd name="connsiteY3" fmla="*/ 3505316 h 3505316"/>
                <a:gd name="connsiteX4" fmla="*/ 0 w 3481668"/>
                <a:gd name="connsiteY4" fmla="*/ 3505316 h 3505316"/>
                <a:gd name="connsiteX5" fmla="*/ 0 w 3481668"/>
                <a:gd name="connsiteY5" fmla="*/ 0 h 3505316"/>
                <a:gd name="connsiteX6" fmla="*/ 0 w 3481668"/>
                <a:gd name="connsiteY6" fmla="*/ 0 h 3505316"/>
                <a:gd name="connsiteX0" fmla="*/ 3481668 w 3481668"/>
                <a:gd name="connsiteY0" fmla="*/ 3505316 h 3505316"/>
                <a:gd name="connsiteX1" fmla="*/ 3481668 w 3481668"/>
                <a:gd name="connsiteY1" fmla="*/ 3505316 h 3505316"/>
                <a:gd name="connsiteX2" fmla="*/ 0 w 3481668"/>
                <a:gd name="connsiteY2" fmla="*/ 3505316 h 3505316"/>
                <a:gd name="connsiteX3" fmla="*/ 0 w 3481668"/>
                <a:gd name="connsiteY3" fmla="*/ 3505316 h 3505316"/>
                <a:gd name="connsiteX4" fmla="*/ 0 w 3481668"/>
                <a:gd name="connsiteY4" fmla="*/ 0 h 3505316"/>
                <a:gd name="connsiteX5" fmla="*/ 0 w 3481668"/>
                <a:gd name="connsiteY5" fmla="*/ 0 h 3505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81668" h="3505316">
                  <a:moveTo>
                    <a:pt x="3481668" y="3505316"/>
                  </a:moveTo>
                  <a:lnTo>
                    <a:pt x="3481668" y="3505316"/>
                  </a:lnTo>
                  <a:lnTo>
                    <a:pt x="0" y="3505316"/>
                  </a:lnTo>
                  <a:lnTo>
                    <a:pt x="0" y="3505316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190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CA4B38F4-9D14-8C3E-5400-810290DA6C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9337804" y="1468735"/>
              <a:ext cx="198783" cy="19878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661262C4-56A3-D5A6-84A9-98855854D8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1637026" y="3949132"/>
              <a:ext cx="198783" cy="198783"/>
            </a:xfrm>
            <a:prstGeom prst="ellipse">
              <a:avLst/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1213461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lesto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DACD46E6-90C9-5A94-5A35-1C98F051F6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1022" y="1071208"/>
            <a:ext cx="10643616" cy="71727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/>
            </a:lvl1pPr>
          </a:lstStyle>
          <a:p>
            <a:pPr algn="ctr"/>
            <a:r>
              <a:rPr lang="en-US" dirty="0">
                <a:solidFill>
                  <a:srgbClr val="4D5BE2"/>
                </a:solidFill>
              </a:rPr>
              <a:t>ADD TITLE HERE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79A330AA-5878-8D5D-D42E-8AD48FB27915}"/>
              </a:ext>
            </a:extLst>
          </p:cNvPr>
          <p:cNvCxnSpPr>
            <a:cxnSpLocks/>
          </p:cNvCxnSpPr>
          <p:nvPr userDrawn="1"/>
        </p:nvCxnSpPr>
        <p:spPr>
          <a:xfrm>
            <a:off x="798616" y="3267400"/>
            <a:ext cx="10641775" cy="0"/>
          </a:xfrm>
          <a:prstGeom prst="line">
            <a:avLst/>
          </a:prstGeom>
          <a:ln w="412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Oval 41">
            <a:extLst>
              <a:ext uri="{FF2B5EF4-FFF2-40B4-BE49-F238E27FC236}">
                <a16:creationId xmlns:a16="http://schemas.microsoft.com/office/drawing/2014/main" id="{F81950AF-9F44-8F79-3672-CDC47B01BFD7}"/>
              </a:ext>
            </a:extLst>
          </p:cNvPr>
          <p:cNvSpPr/>
          <p:nvPr userDrawn="1"/>
        </p:nvSpPr>
        <p:spPr>
          <a:xfrm>
            <a:off x="711099" y="3166370"/>
            <a:ext cx="198783" cy="198783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E03206E1-A4ED-C18D-1A9F-4C775CC6D06E}"/>
              </a:ext>
            </a:extLst>
          </p:cNvPr>
          <p:cNvSpPr/>
          <p:nvPr userDrawn="1"/>
        </p:nvSpPr>
        <p:spPr>
          <a:xfrm>
            <a:off x="11339005" y="3175573"/>
            <a:ext cx="198783" cy="198783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6D407CB-B80D-99CA-DDDE-268370F5B364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1986455" y="2579624"/>
            <a:ext cx="1371600" cy="1371600"/>
          </a:xfrm>
          <a:custGeom>
            <a:avLst/>
            <a:gdLst>
              <a:gd name="connsiteX0" fmla="*/ 685800 w 1371600"/>
              <a:gd name="connsiteY0" fmla="*/ 0 h 1371600"/>
              <a:gd name="connsiteX1" fmla="*/ 1371600 w 1371600"/>
              <a:gd name="connsiteY1" fmla="*/ 685800 h 1371600"/>
              <a:gd name="connsiteX2" fmla="*/ 685800 w 1371600"/>
              <a:gd name="connsiteY2" fmla="*/ 1371600 h 1371600"/>
              <a:gd name="connsiteX3" fmla="*/ 0 w 1371600"/>
              <a:gd name="connsiteY3" fmla="*/ 685800 h 1371600"/>
              <a:gd name="connsiteX4" fmla="*/ 685800 w 1371600"/>
              <a:gd name="connsiteY4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71600" h="1371600">
                <a:moveTo>
                  <a:pt x="685800" y="0"/>
                </a:moveTo>
                <a:cubicBezTo>
                  <a:pt x="1064557" y="0"/>
                  <a:pt x="1371600" y="307043"/>
                  <a:pt x="1371600" y="685800"/>
                </a:cubicBezTo>
                <a:cubicBezTo>
                  <a:pt x="1371600" y="1064557"/>
                  <a:pt x="1064557" y="1371600"/>
                  <a:pt x="685800" y="1371600"/>
                </a:cubicBezTo>
                <a:cubicBezTo>
                  <a:pt x="307043" y="1371600"/>
                  <a:pt x="0" y="1064557"/>
                  <a:pt x="0" y="685800"/>
                </a:cubicBezTo>
                <a:cubicBezTo>
                  <a:pt x="0" y="307043"/>
                  <a:pt x="307043" y="0"/>
                  <a:pt x="685800" y="0"/>
                </a:cubicBezTo>
                <a:close/>
              </a:path>
            </a:pathLst>
          </a:custGeom>
          <a:solidFill>
            <a:schemeClr val="accent5"/>
          </a:solidFill>
          <a:ln w="19050">
            <a:solidFill>
              <a:schemeClr val="tx2"/>
            </a:solidFill>
          </a:ln>
        </p:spPr>
        <p:txBody>
          <a:bodyPr wrap="square" lIns="0" tIns="91440" rIns="0" anchor="ctr">
            <a:noAutofit/>
          </a:bodyPr>
          <a:lstStyle>
            <a:lvl1pPr marL="0" indent="0" algn="ctr">
              <a:buNone/>
              <a:defRPr sz="5400" b="1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X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D4A68BDE-729F-6ACA-C709-13AAD3F9E232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2293510" y="2739431"/>
            <a:ext cx="752544" cy="304800"/>
          </a:xfrm>
        </p:spPr>
        <p:txBody>
          <a:bodyPr>
            <a:noAutofit/>
          </a:bodyPr>
          <a:lstStyle>
            <a:lvl1pPr marL="0" indent="0" algn="ctr">
              <a:buNone/>
              <a:defRPr sz="1400" b="1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012715B7-52DD-7F3A-75F5-06C1119DF716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2109511" y="3546257"/>
            <a:ext cx="1125489" cy="573965"/>
          </a:xfrm>
          <a:custGeom>
            <a:avLst/>
            <a:gdLst>
              <a:gd name="connsiteX0" fmla="*/ 431268 w 1125489"/>
              <a:gd name="connsiteY0" fmla="*/ 0 h 573965"/>
              <a:gd name="connsiteX1" fmla="*/ 546201 w 1125489"/>
              <a:gd name="connsiteY1" fmla="*/ 39030 h 573965"/>
              <a:gd name="connsiteX2" fmla="*/ 563677 w 1125489"/>
              <a:gd name="connsiteY2" fmla="*/ 57502 h 573965"/>
              <a:gd name="connsiteX3" fmla="*/ 579289 w 1125489"/>
              <a:gd name="connsiteY3" fmla="*/ 41000 h 573965"/>
              <a:gd name="connsiteX4" fmla="*/ 694222 w 1125489"/>
              <a:gd name="connsiteY4" fmla="*/ 1970 h 573965"/>
              <a:gd name="connsiteX5" fmla="*/ 883529 w 1125489"/>
              <a:gd name="connsiteY5" fmla="*/ 186438 h 573965"/>
              <a:gd name="connsiteX6" fmla="*/ 929627 w 1125489"/>
              <a:gd name="connsiteY6" fmla="*/ 180718 h 573965"/>
              <a:gd name="connsiteX7" fmla="*/ 1125489 w 1125489"/>
              <a:gd name="connsiteY7" fmla="*/ 377342 h 573965"/>
              <a:gd name="connsiteX8" fmla="*/ 929556 w 1125489"/>
              <a:gd name="connsiteY8" fmla="*/ 573965 h 573965"/>
              <a:gd name="connsiteX9" fmla="*/ 203106 w 1125489"/>
              <a:gd name="connsiteY9" fmla="*/ 573965 h 573965"/>
              <a:gd name="connsiteX10" fmla="*/ 190843 w 1125489"/>
              <a:gd name="connsiteY10" fmla="*/ 571480 h 573965"/>
              <a:gd name="connsiteX11" fmla="*/ 156442 w 1125489"/>
              <a:gd name="connsiteY11" fmla="*/ 568001 h 573965"/>
              <a:gd name="connsiteX12" fmla="*/ 1 w 1125489"/>
              <a:gd name="connsiteY12" fmla="*/ 375372 h 573965"/>
              <a:gd name="connsiteX13" fmla="*/ 195863 w 1125489"/>
              <a:gd name="connsiteY13" fmla="*/ 178748 h 573965"/>
              <a:gd name="connsiteX14" fmla="*/ 241961 w 1125489"/>
              <a:gd name="connsiteY14" fmla="*/ 184468 h 573965"/>
              <a:gd name="connsiteX15" fmla="*/ 431268 w 1125489"/>
              <a:gd name="connsiteY15" fmla="*/ 0 h 5739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125489" h="573965">
                <a:moveTo>
                  <a:pt x="431268" y="0"/>
                </a:moveTo>
                <a:cubicBezTo>
                  <a:pt x="474516" y="0"/>
                  <a:pt x="514344" y="14550"/>
                  <a:pt x="546201" y="39030"/>
                </a:cubicBezTo>
                <a:lnTo>
                  <a:pt x="563677" y="57502"/>
                </a:lnTo>
                <a:lnTo>
                  <a:pt x="579289" y="41000"/>
                </a:lnTo>
                <a:cubicBezTo>
                  <a:pt x="611146" y="16520"/>
                  <a:pt x="650974" y="1970"/>
                  <a:pt x="694222" y="1970"/>
                </a:cubicBezTo>
                <a:cubicBezTo>
                  <a:pt x="796962" y="1970"/>
                  <a:pt x="880465" y="84051"/>
                  <a:pt x="883529" y="186438"/>
                </a:cubicBezTo>
                <a:cubicBezTo>
                  <a:pt x="898349" y="182792"/>
                  <a:pt x="913738" y="180718"/>
                  <a:pt x="929627" y="180718"/>
                </a:cubicBezTo>
                <a:cubicBezTo>
                  <a:pt x="1037853" y="180718"/>
                  <a:pt x="1125560" y="268734"/>
                  <a:pt x="1125489" y="377342"/>
                </a:cubicBezTo>
                <a:cubicBezTo>
                  <a:pt x="1125489" y="485949"/>
                  <a:pt x="1037782" y="573965"/>
                  <a:pt x="929556" y="573965"/>
                </a:cubicBezTo>
                <a:lnTo>
                  <a:pt x="203106" y="573965"/>
                </a:lnTo>
                <a:lnTo>
                  <a:pt x="190843" y="571480"/>
                </a:lnTo>
                <a:lnTo>
                  <a:pt x="156442" y="568001"/>
                </a:lnTo>
                <a:cubicBezTo>
                  <a:pt x="67152" y="549669"/>
                  <a:pt x="1" y="470403"/>
                  <a:pt x="1" y="375372"/>
                </a:cubicBezTo>
                <a:cubicBezTo>
                  <a:pt x="-70" y="266764"/>
                  <a:pt x="87637" y="178748"/>
                  <a:pt x="195863" y="178748"/>
                </a:cubicBezTo>
                <a:cubicBezTo>
                  <a:pt x="211752" y="178748"/>
                  <a:pt x="227141" y="180822"/>
                  <a:pt x="241961" y="184468"/>
                </a:cubicBezTo>
                <a:cubicBezTo>
                  <a:pt x="245025" y="82081"/>
                  <a:pt x="328528" y="0"/>
                  <a:pt x="431268" y="0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 w="19050">
            <a:solidFill>
              <a:schemeClr val="accent3"/>
            </a:solidFill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800">
                <a:noFill/>
              </a:defRPr>
            </a:lvl1pPr>
          </a:lstStyle>
          <a:p>
            <a:pPr lvl="0"/>
            <a:r>
              <a:rPr lang="en-US" dirty="0"/>
              <a:t>N/A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0DFDD86D-A319-8E15-DEEF-F1A74BFC931B}"/>
              </a:ext>
            </a:extLst>
          </p:cNvPr>
          <p:cNvSpPr>
            <a:spLocks noGrp="1"/>
          </p:cNvSpPr>
          <p:nvPr userDrawn="1">
            <p:ph type="body" sz="quarter" idx="30" hasCustomPrompt="1"/>
          </p:nvPr>
        </p:nvSpPr>
        <p:spPr>
          <a:xfrm>
            <a:off x="1754336" y="4512813"/>
            <a:ext cx="1830893" cy="287787"/>
          </a:xfrm>
        </p:spPr>
        <p:txBody>
          <a:bodyPr>
            <a:noAutofit/>
          </a:bodyPr>
          <a:lstStyle>
            <a:lvl1pPr marL="0" indent="0" algn="ctr">
              <a:buNone/>
              <a:defRPr sz="1400" b="1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ADD TEXT HERE</a:t>
            </a:r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86A4BBA9-4A8A-DFC1-5462-3C7B1D7B7B24}"/>
              </a:ext>
            </a:extLst>
          </p:cNvPr>
          <p:cNvSpPr>
            <a:spLocks noGrp="1"/>
          </p:cNvSpPr>
          <p:nvPr userDrawn="1">
            <p:ph type="body" sz="quarter" idx="38" hasCustomPrompt="1"/>
          </p:nvPr>
        </p:nvSpPr>
        <p:spPr>
          <a:xfrm>
            <a:off x="1754336" y="4786745"/>
            <a:ext cx="1830893" cy="616527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1200" b="0">
                <a:solidFill>
                  <a:schemeClr val="tx2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Add text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F40F9D-972B-E196-BEFF-34E20BAC0F86}"/>
              </a:ext>
            </a:extLst>
          </p:cNvPr>
          <p:cNvSpPr>
            <a:spLocks noGrp="1"/>
          </p:cNvSpPr>
          <p:nvPr userDrawn="1">
            <p:ph type="body" sz="quarter" idx="22" hasCustomPrompt="1"/>
          </p:nvPr>
        </p:nvSpPr>
        <p:spPr>
          <a:xfrm>
            <a:off x="4286271" y="2578137"/>
            <a:ext cx="1371600" cy="1371600"/>
          </a:xfrm>
          <a:custGeom>
            <a:avLst/>
            <a:gdLst>
              <a:gd name="connsiteX0" fmla="*/ 685800 w 1371600"/>
              <a:gd name="connsiteY0" fmla="*/ 0 h 1371600"/>
              <a:gd name="connsiteX1" fmla="*/ 1371600 w 1371600"/>
              <a:gd name="connsiteY1" fmla="*/ 685800 h 1371600"/>
              <a:gd name="connsiteX2" fmla="*/ 685800 w 1371600"/>
              <a:gd name="connsiteY2" fmla="*/ 1371600 h 1371600"/>
              <a:gd name="connsiteX3" fmla="*/ 0 w 1371600"/>
              <a:gd name="connsiteY3" fmla="*/ 685800 h 1371600"/>
              <a:gd name="connsiteX4" fmla="*/ 685800 w 1371600"/>
              <a:gd name="connsiteY4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71600" h="1371600">
                <a:moveTo>
                  <a:pt x="685800" y="0"/>
                </a:moveTo>
                <a:cubicBezTo>
                  <a:pt x="1064557" y="0"/>
                  <a:pt x="1371600" y="307043"/>
                  <a:pt x="1371600" y="685800"/>
                </a:cubicBezTo>
                <a:cubicBezTo>
                  <a:pt x="1371600" y="1064557"/>
                  <a:pt x="1064557" y="1371600"/>
                  <a:pt x="685800" y="1371600"/>
                </a:cubicBezTo>
                <a:cubicBezTo>
                  <a:pt x="307043" y="1371600"/>
                  <a:pt x="0" y="1064557"/>
                  <a:pt x="0" y="685800"/>
                </a:cubicBezTo>
                <a:cubicBezTo>
                  <a:pt x="0" y="307043"/>
                  <a:pt x="307043" y="0"/>
                  <a:pt x="685800" y="0"/>
                </a:cubicBezTo>
                <a:close/>
              </a:path>
            </a:pathLst>
          </a:custGeom>
          <a:solidFill>
            <a:schemeClr val="accent5"/>
          </a:solidFill>
          <a:ln w="19050">
            <a:solidFill>
              <a:schemeClr val="tx2"/>
            </a:solidFill>
          </a:ln>
        </p:spPr>
        <p:txBody>
          <a:bodyPr vert="horz" wrap="square" lIns="0" tIns="91440" rIns="0" bIns="45720" rtlCol="0" anchor="ctr">
            <a:noAutofit/>
          </a:bodyPr>
          <a:lstStyle>
            <a:lvl1pPr marL="0" indent="0" algn="ctr">
              <a:buNone/>
              <a:defRPr lang="en-US" sz="5400" b="1" cap="all" baseline="0" dirty="0">
                <a:solidFill>
                  <a:schemeClr val="tx2"/>
                </a:solidFill>
              </a:defRPr>
            </a:lvl1pPr>
          </a:lstStyle>
          <a:p>
            <a:pPr marL="228600" lvl="0" indent="-228600" algn="ctr"/>
            <a:r>
              <a:rPr lang="en-US" dirty="0"/>
              <a:t>X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2AF715E5-429E-2966-2302-1D9698B1853F}"/>
              </a:ext>
            </a:extLst>
          </p:cNvPr>
          <p:cNvSpPr>
            <a:spLocks noGrp="1"/>
          </p:cNvSpPr>
          <p:nvPr userDrawn="1">
            <p:ph type="body" sz="quarter" idx="27" hasCustomPrompt="1"/>
          </p:nvPr>
        </p:nvSpPr>
        <p:spPr>
          <a:xfrm>
            <a:off x="4593364" y="2746357"/>
            <a:ext cx="752544" cy="304800"/>
          </a:xfrm>
        </p:spPr>
        <p:txBody>
          <a:bodyPr>
            <a:noAutofit/>
          </a:bodyPr>
          <a:lstStyle>
            <a:lvl1pPr marL="0" indent="0" algn="ctr">
              <a:buNone/>
              <a:defRPr sz="1400" b="1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514E574E-1D17-CA27-73EB-8C1330B3FBA3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4409327" y="3546257"/>
            <a:ext cx="1125489" cy="573965"/>
          </a:xfrm>
          <a:custGeom>
            <a:avLst/>
            <a:gdLst>
              <a:gd name="connsiteX0" fmla="*/ 431268 w 1125489"/>
              <a:gd name="connsiteY0" fmla="*/ 0 h 573965"/>
              <a:gd name="connsiteX1" fmla="*/ 546201 w 1125489"/>
              <a:gd name="connsiteY1" fmla="*/ 39030 h 573965"/>
              <a:gd name="connsiteX2" fmla="*/ 563677 w 1125489"/>
              <a:gd name="connsiteY2" fmla="*/ 57502 h 573965"/>
              <a:gd name="connsiteX3" fmla="*/ 579289 w 1125489"/>
              <a:gd name="connsiteY3" fmla="*/ 41000 h 573965"/>
              <a:gd name="connsiteX4" fmla="*/ 694222 w 1125489"/>
              <a:gd name="connsiteY4" fmla="*/ 1970 h 573965"/>
              <a:gd name="connsiteX5" fmla="*/ 883529 w 1125489"/>
              <a:gd name="connsiteY5" fmla="*/ 186438 h 573965"/>
              <a:gd name="connsiteX6" fmla="*/ 929627 w 1125489"/>
              <a:gd name="connsiteY6" fmla="*/ 180718 h 573965"/>
              <a:gd name="connsiteX7" fmla="*/ 1125489 w 1125489"/>
              <a:gd name="connsiteY7" fmla="*/ 377342 h 573965"/>
              <a:gd name="connsiteX8" fmla="*/ 929556 w 1125489"/>
              <a:gd name="connsiteY8" fmla="*/ 573965 h 573965"/>
              <a:gd name="connsiteX9" fmla="*/ 203106 w 1125489"/>
              <a:gd name="connsiteY9" fmla="*/ 573965 h 573965"/>
              <a:gd name="connsiteX10" fmla="*/ 190843 w 1125489"/>
              <a:gd name="connsiteY10" fmla="*/ 571480 h 573965"/>
              <a:gd name="connsiteX11" fmla="*/ 156442 w 1125489"/>
              <a:gd name="connsiteY11" fmla="*/ 568001 h 573965"/>
              <a:gd name="connsiteX12" fmla="*/ 1 w 1125489"/>
              <a:gd name="connsiteY12" fmla="*/ 375372 h 573965"/>
              <a:gd name="connsiteX13" fmla="*/ 195863 w 1125489"/>
              <a:gd name="connsiteY13" fmla="*/ 178748 h 573965"/>
              <a:gd name="connsiteX14" fmla="*/ 241961 w 1125489"/>
              <a:gd name="connsiteY14" fmla="*/ 184468 h 573965"/>
              <a:gd name="connsiteX15" fmla="*/ 431268 w 1125489"/>
              <a:gd name="connsiteY15" fmla="*/ 0 h 5739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125489" h="573965">
                <a:moveTo>
                  <a:pt x="431268" y="0"/>
                </a:moveTo>
                <a:cubicBezTo>
                  <a:pt x="474516" y="0"/>
                  <a:pt x="514344" y="14550"/>
                  <a:pt x="546201" y="39030"/>
                </a:cubicBezTo>
                <a:lnTo>
                  <a:pt x="563677" y="57502"/>
                </a:lnTo>
                <a:lnTo>
                  <a:pt x="579289" y="41000"/>
                </a:lnTo>
                <a:cubicBezTo>
                  <a:pt x="611146" y="16520"/>
                  <a:pt x="650974" y="1970"/>
                  <a:pt x="694222" y="1970"/>
                </a:cubicBezTo>
                <a:cubicBezTo>
                  <a:pt x="796962" y="1970"/>
                  <a:pt x="880465" y="84051"/>
                  <a:pt x="883529" y="186438"/>
                </a:cubicBezTo>
                <a:cubicBezTo>
                  <a:pt x="898349" y="182792"/>
                  <a:pt x="913738" y="180718"/>
                  <a:pt x="929627" y="180718"/>
                </a:cubicBezTo>
                <a:cubicBezTo>
                  <a:pt x="1037853" y="180718"/>
                  <a:pt x="1125560" y="268734"/>
                  <a:pt x="1125489" y="377342"/>
                </a:cubicBezTo>
                <a:cubicBezTo>
                  <a:pt x="1125489" y="485949"/>
                  <a:pt x="1037782" y="573965"/>
                  <a:pt x="929556" y="573965"/>
                </a:cubicBezTo>
                <a:lnTo>
                  <a:pt x="203106" y="573965"/>
                </a:lnTo>
                <a:lnTo>
                  <a:pt x="190843" y="571480"/>
                </a:lnTo>
                <a:lnTo>
                  <a:pt x="156442" y="568001"/>
                </a:lnTo>
                <a:cubicBezTo>
                  <a:pt x="67152" y="549669"/>
                  <a:pt x="1" y="470403"/>
                  <a:pt x="1" y="375372"/>
                </a:cubicBezTo>
                <a:cubicBezTo>
                  <a:pt x="-70" y="266764"/>
                  <a:pt x="87637" y="178748"/>
                  <a:pt x="195863" y="178748"/>
                </a:cubicBezTo>
                <a:cubicBezTo>
                  <a:pt x="211752" y="178748"/>
                  <a:pt x="227141" y="180822"/>
                  <a:pt x="241961" y="184468"/>
                </a:cubicBezTo>
                <a:cubicBezTo>
                  <a:pt x="245025" y="82081"/>
                  <a:pt x="328528" y="0"/>
                  <a:pt x="431268" y="0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 w="19050">
            <a:solidFill>
              <a:schemeClr val="accent3"/>
            </a:solidFill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800">
                <a:noFill/>
              </a:defRPr>
            </a:lvl1pPr>
          </a:lstStyle>
          <a:p>
            <a:pPr lvl="0"/>
            <a:r>
              <a:rPr lang="en-US" dirty="0"/>
              <a:t>N/A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536E95F6-AF3B-48BC-9D1E-76681AA30643}"/>
              </a:ext>
            </a:extLst>
          </p:cNvPr>
          <p:cNvSpPr>
            <a:spLocks noGrp="1"/>
          </p:cNvSpPr>
          <p:nvPr userDrawn="1">
            <p:ph type="body" sz="quarter" idx="31" hasCustomPrompt="1"/>
          </p:nvPr>
        </p:nvSpPr>
        <p:spPr>
          <a:xfrm>
            <a:off x="4054190" y="4512813"/>
            <a:ext cx="1830893" cy="287787"/>
          </a:xfrm>
        </p:spPr>
        <p:txBody>
          <a:bodyPr>
            <a:noAutofit/>
          </a:bodyPr>
          <a:lstStyle>
            <a:lvl1pPr marL="0" indent="0" algn="ctr">
              <a:buNone/>
              <a:defRPr sz="1400" b="1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ADD TEXT HERE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01BF7226-47B1-B42E-D7BF-768B7C2CA215}"/>
              </a:ext>
            </a:extLst>
          </p:cNvPr>
          <p:cNvSpPr>
            <a:spLocks noGrp="1"/>
          </p:cNvSpPr>
          <p:nvPr userDrawn="1">
            <p:ph type="body" sz="quarter" idx="35" hasCustomPrompt="1"/>
          </p:nvPr>
        </p:nvSpPr>
        <p:spPr>
          <a:xfrm>
            <a:off x="4054190" y="4786745"/>
            <a:ext cx="1830893" cy="616527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1200" b="0">
                <a:solidFill>
                  <a:schemeClr val="tx2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Add text here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574EF984-2E1F-2EBD-43C0-9C2A5A8359E7}"/>
              </a:ext>
            </a:extLst>
          </p:cNvPr>
          <p:cNvSpPr>
            <a:spLocks noGrp="1"/>
          </p:cNvSpPr>
          <p:nvPr userDrawn="1">
            <p:ph type="body" sz="quarter" idx="23" hasCustomPrompt="1"/>
          </p:nvPr>
        </p:nvSpPr>
        <p:spPr>
          <a:xfrm>
            <a:off x="6565305" y="2576649"/>
            <a:ext cx="1371600" cy="1371600"/>
          </a:xfrm>
          <a:custGeom>
            <a:avLst/>
            <a:gdLst>
              <a:gd name="connsiteX0" fmla="*/ 685800 w 1371600"/>
              <a:gd name="connsiteY0" fmla="*/ 0 h 1371600"/>
              <a:gd name="connsiteX1" fmla="*/ 1371600 w 1371600"/>
              <a:gd name="connsiteY1" fmla="*/ 685800 h 1371600"/>
              <a:gd name="connsiteX2" fmla="*/ 685800 w 1371600"/>
              <a:gd name="connsiteY2" fmla="*/ 1371600 h 1371600"/>
              <a:gd name="connsiteX3" fmla="*/ 0 w 1371600"/>
              <a:gd name="connsiteY3" fmla="*/ 685800 h 1371600"/>
              <a:gd name="connsiteX4" fmla="*/ 685800 w 1371600"/>
              <a:gd name="connsiteY4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71600" h="1371600">
                <a:moveTo>
                  <a:pt x="685800" y="0"/>
                </a:moveTo>
                <a:cubicBezTo>
                  <a:pt x="1064557" y="0"/>
                  <a:pt x="1371600" y="307043"/>
                  <a:pt x="1371600" y="685800"/>
                </a:cubicBezTo>
                <a:cubicBezTo>
                  <a:pt x="1371600" y="1064557"/>
                  <a:pt x="1064557" y="1371600"/>
                  <a:pt x="685800" y="1371600"/>
                </a:cubicBezTo>
                <a:cubicBezTo>
                  <a:pt x="307043" y="1371600"/>
                  <a:pt x="0" y="1064557"/>
                  <a:pt x="0" y="685800"/>
                </a:cubicBezTo>
                <a:cubicBezTo>
                  <a:pt x="0" y="307043"/>
                  <a:pt x="307043" y="0"/>
                  <a:pt x="685800" y="0"/>
                </a:cubicBezTo>
                <a:close/>
              </a:path>
            </a:pathLst>
          </a:custGeom>
          <a:solidFill>
            <a:schemeClr val="accent5"/>
          </a:solidFill>
          <a:ln w="19050">
            <a:solidFill>
              <a:schemeClr val="tx2"/>
            </a:solidFill>
          </a:ln>
        </p:spPr>
        <p:txBody>
          <a:bodyPr vert="horz" wrap="square" lIns="0" tIns="91440" rIns="0" bIns="45720" rtlCol="0" anchor="ctr">
            <a:noAutofit/>
          </a:bodyPr>
          <a:lstStyle>
            <a:lvl1pPr marL="0" indent="0" algn="ctr">
              <a:buNone/>
              <a:defRPr lang="en-US" sz="5400" b="1" cap="all" baseline="0" dirty="0">
                <a:solidFill>
                  <a:schemeClr val="tx2"/>
                </a:solidFill>
              </a:defRPr>
            </a:lvl1pPr>
          </a:lstStyle>
          <a:p>
            <a:pPr marL="228600" lvl="0" indent="-228600" algn="ctr"/>
            <a:r>
              <a:rPr lang="en-US" dirty="0"/>
              <a:t>X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FF871F4-0EA0-DADA-3643-4A75A73170CB}"/>
              </a:ext>
            </a:extLst>
          </p:cNvPr>
          <p:cNvSpPr>
            <a:spLocks noGrp="1"/>
          </p:cNvSpPr>
          <p:nvPr userDrawn="1">
            <p:ph type="body" sz="quarter" idx="28" hasCustomPrompt="1"/>
          </p:nvPr>
        </p:nvSpPr>
        <p:spPr>
          <a:xfrm>
            <a:off x="6874851" y="2746357"/>
            <a:ext cx="752544" cy="304800"/>
          </a:xfrm>
        </p:spPr>
        <p:txBody>
          <a:bodyPr>
            <a:noAutofit/>
          </a:bodyPr>
          <a:lstStyle>
            <a:lvl1pPr marL="0" indent="0" algn="ctr">
              <a:buNone/>
              <a:defRPr sz="1400" b="1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B245BB00-C503-A47B-71E5-9FD143CEAE08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688361" y="3546257"/>
            <a:ext cx="1125489" cy="573965"/>
          </a:xfrm>
          <a:custGeom>
            <a:avLst/>
            <a:gdLst>
              <a:gd name="connsiteX0" fmla="*/ 431268 w 1125489"/>
              <a:gd name="connsiteY0" fmla="*/ 0 h 573965"/>
              <a:gd name="connsiteX1" fmla="*/ 546201 w 1125489"/>
              <a:gd name="connsiteY1" fmla="*/ 39030 h 573965"/>
              <a:gd name="connsiteX2" fmla="*/ 563677 w 1125489"/>
              <a:gd name="connsiteY2" fmla="*/ 57502 h 573965"/>
              <a:gd name="connsiteX3" fmla="*/ 579289 w 1125489"/>
              <a:gd name="connsiteY3" fmla="*/ 41000 h 573965"/>
              <a:gd name="connsiteX4" fmla="*/ 694222 w 1125489"/>
              <a:gd name="connsiteY4" fmla="*/ 1970 h 573965"/>
              <a:gd name="connsiteX5" fmla="*/ 883529 w 1125489"/>
              <a:gd name="connsiteY5" fmla="*/ 186438 h 573965"/>
              <a:gd name="connsiteX6" fmla="*/ 929627 w 1125489"/>
              <a:gd name="connsiteY6" fmla="*/ 180718 h 573965"/>
              <a:gd name="connsiteX7" fmla="*/ 1125489 w 1125489"/>
              <a:gd name="connsiteY7" fmla="*/ 377342 h 573965"/>
              <a:gd name="connsiteX8" fmla="*/ 929556 w 1125489"/>
              <a:gd name="connsiteY8" fmla="*/ 573965 h 573965"/>
              <a:gd name="connsiteX9" fmla="*/ 203106 w 1125489"/>
              <a:gd name="connsiteY9" fmla="*/ 573965 h 573965"/>
              <a:gd name="connsiteX10" fmla="*/ 190843 w 1125489"/>
              <a:gd name="connsiteY10" fmla="*/ 571480 h 573965"/>
              <a:gd name="connsiteX11" fmla="*/ 156442 w 1125489"/>
              <a:gd name="connsiteY11" fmla="*/ 568001 h 573965"/>
              <a:gd name="connsiteX12" fmla="*/ 1 w 1125489"/>
              <a:gd name="connsiteY12" fmla="*/ 375372 h 573965"/>
              <a:gd name="connsiteX13" fmla="*/ 195863 w 1125489"/>
              <a:gd name="connsiteY13" fmla="*/ 178748 h 573965"/>
              <a:gd name="connsiteX14" fmla="*/ 241961 w 1125489"/>
              <a:gd name="connsiteY14" fmla="*/ 184468 h 573965"/>
              <a:gd name="connsiteX15" fmla="*/ 431268 w 1125489"/>
              <a:gd name="connsiteY15" fmla="*/ 0 h 5739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125489" h="573965">
                <a:moveTo>
                  <a:pt x="431268" y="0"/>
                </a:moveTo>
                <a:cubicBezTo>
                  <a:pt x="474516" y="0"/>
                  <a:pt x="514344" y="14550"/>
                  <a:pt x="546201" y="39030"/>
                </a:cubicBezTo>
                <a:lnTo>
                  <a:pt x="563677" y="57502"/>
                </a:lnTo>
                <a:lnTo>
                  <a:pt x="579289" y="41000"/>
                </a:lnTo>
                <a:cubicBezTo>
                  <a:pt x="611146" y="16520"/>
                  <a:pt x="650974" y="1970"/>
                  <a:pt x="694222" y="1970"/>
                </a:cubicBezTo>
                <a:cubicBezTo>
                  <a:pt x="796962" y="1970"/>
                  <a:pt x="880465" y="84051"/>
                  <a:pt x="883529" y="186438"/>
                </a:cubicBezTo>
                <a:cubicBezTo>
                  <a:pt x="898349" y="182792"/>
                  <a:pt x="913738" y="180718"/>
                  <a:pt x="929627" y="180718"/>
                </a:cubicBezTo>
                <a:cubicBezTo>
                  <a:pt x="1037853" y="180718"/>
                  <a:pt x="1125560" y="268734"/>
                  <a:pt x="1125489" y="377342"/>
                </a:cubicBezTo>
                <a:cubicBezTo>
                  <a:pt x="1125489" y="485949"/>
                  <a:pt x="1037782" y="573965"/>
                  <a:pt x="929556" y="573965"/>
                </a:cubicBezTo>
                <a:lnTo>
                  <a:pt x="203106" y="573965"/>
                </a:lnTo>
                <a:lnTo>
                  <a:pt x="190843" y="571480"/>
                </a:lnTo>
                <a:lnTo>
                  <a:pt x="156442" y="568001"/>
                </a:lnTo>
                <a:cubicBezTo>
                  <a:pt x="67152" y="549669"/>
                  <a:pt x="1" y="470403"/>
                  <a:pt x="1" y="375372"/>
                </a:cubicBezTo>
                <a:cubicBezTo>
                  <a:pt x="-70" y="266764"/>
                  <a:pt x="87637" y="178748"/>
                  <a:pt x="195863" y="178748"/>
                </a:cubicBezTo>
                <a:cubicBezTo>
                  <a:pt x="211752" y="178748"/>
                  <a:pt x="227141" y="180822"/>
                  <a:pt x="241961" y="184468"/>
                </a:cubicBezTo>
                <a:cubicBezTo>
                  <a:pt x="245025" y="82081"/>
                  <a:pt x="328528" y="0"/>
                  <a:pt x="431268" y="0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 w="19050">
            <a:solidFill>
              <a:schemeClr val="accent3"/>
            </a:solidFill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800">
                <a:noFill/>
              </a:defRPr>
            </a:lvl1pPr>
          </a:lstStyle>
          <a:p>
            <a:pPr lvl="0"/>
            <a:r>
              <a:rPr lang="en-US" dirty="0"/>
              <a:t>N/A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3572CB72-265B-1A6E-CB4B-1D54DCA3C9E4}"/>
              </a:ext>
            </a:extLst>
          </p:cNvPr>
          <p:cNvSpPr>
            <a:spLocks noGrp="1"/>
          </p:cNvSpPr>
          <p:nvPr userDrawn="1">
            <p:ph type="body" sz="quarter" idx="32" hasCustomPrompt="1"/>
          </p:nvPr>
        </p:nvSpPr>
        <p:spPr>
          <a:xfrm>
            <a:off x="6335677" y="4512813"/>
            <a:ext cx="1830893" cy="287787"/>
          </a:xfrm>
        </p:spPr>
        <p:txBody>
          <a:bodyPr>
            <a:noAutofit/>
          </a:bodyPr>
          <a:lstStyle>
            <a:lvl1pPr marL="0" indent="0" algn="ctr">
              <a:buNone/>
              <a:defRPr sz="1400" b="1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ADD TEXT HERE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AD6653FC-DD0E-D272-9249-E5BC7F66D4A6}"/>
              </a:ext>
            </a:extLst>
          </p:cNvPr>
          <p:cNvSpPr>
            <a:spLocks noGrp="1"/>
          </p:cNvSpPr>
          <p:nvPr userDrawn="1">
            <p:ph type="body" sz="quarter" idx="36" hasCustomPrompt="1"/>
          </p:nvPr>
        </p:nvSpPr>
        <p:spPr>
          <a:xfrm>
            <a:off x="6241474" y="4786745"/>
            <a:ext cx="2019298" cy="616527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1200" b="0">
                <a:solidFill>
                  <a:schemeClr val="tx2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Add text here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9D9FE5-B2E1-8F66-399D-12509D16150D}"/>
              </a:ext>
            </a:extLst>
          </p:cNvPr>
          <p:cNvSpPr>
            <a:spLocks noGrp="1"/>
          </p:cNvSpPr>
          <p:nvPr userDrawn="1">
            <p:ph type="body" sz="quarter" idx="24" hasCustomPrompt="1"/>
          </p:nvPr>
        </p:nvSpPr>
        <p:spPr>
          <a:xfrm>
            <a:off x="8854729" y="2573867"/>
            <a:ext cx="1371600" cy="1371600"/>
          </a:xfrm>
          <a:custGeom>
            <a:avLst/>
            <a:gdLst>
              <a:gd name="connsiteX0" fmla="*/ 685800 w 1371600"/>
              <a:gd name="connsiteY0" fmla="*/ 0 h 1371600"/>
              <a:gd name="connsiteX1" fmla="*/ 1371600 w 1371600"/>
              <a:gd name="connsiteY1" fmla="*/ 685800 h 1371600"/>
              <a:gd name="connsiteX2" fmla="*/ 685800 w 1371600"/>
              <a:gd name="connsiteY2" fmla="*/ 1371600 h 1371600"/>
              <a:gd name="connsiteX3" fmla="*/ 0 w 1371600"/>
              <a:gd name="connsiteY3" fmla="*/ 685800 h 1371600"/>
              <a:gd name="connsiteX4" fmla="*/ 685800 w 1371600"/>
              <a:gd name="connsiteY4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71600" h="1371600">
                <a:moveTo>
                  <a:pt x="685800" y="0"/>
                </a:moveTo>
                <a:cubicBezTo>
                  <a:pt x="1064557" y="0"/>
                  <a:pt x="1371600" y="307043"/>
                  <a:pt x="1371600" y="685800"/>
                </a:cubicBezTo>
                <a:cubicBezTo>
                  <a:pt x="1371600" y="1064557"/>
                  <a:pt x="1064557" y="1371600"/>
                  <a:pt x="685800" y="1371600"/>
                </a:cubicBezTo>
                <a:cubicBezTo>
                  <a:pt x="307043" y="1371600"/>
                  <a:pt x="0" y="1064557"/>
                  <a:pt x="0" y="685800"/>
                </a:cubicBezTo>
                <a:cubicBezTo>
                  <a:pt x="0" y="307043"/>
                  <a:pt x="307043" y="0"/>
                  <a:pt x="685800" y="0"/>
                </a:cubicBezTo>
                <a:close/>
              </a:path>
            </a:pathLst>
          </a:custGeom>
          <a:solidFill>
            <a:schemeClr val="accent5"/>
          </a:solidFill>
          <a:ln w="19050">
            <a:solidFill>
              <a:schemeClr val="tx2"/>
            </a:solidFill>
          </a:ln>
        </p:spPr>
        <p:txBody>
          <a:bodyPr vert="horz" wrap="square" lIns="0" tIns="91440" rIns="0" bIns="45720" rtlCol="0" anchor="ctr">
            <a:noAutofit/>
          </a:bodyPr>
          <a:lstStyle>
            <a:lvl1pPr marL="0" indent="0" algn="ctr">
              <a:buNone/>
              <a:defRPr lang="en-US" sz="5400" b="1" cap="all" baseline="0" dirty="0">
                <a:solidFill>
                  <a:schemeClr val="tx2"/>
                </a:solidFill>
              </a:defRPr>
            </a:lvl1pPr>
          </a:lstStyle>
          <a:p>
            <a:pPr marL="228600" lvl="0" indent="-228600" algn="ctr"/>
            <a:r>
              <a:rPr lang="en-US" dirty="0"/>
              <a:t>X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555E618A-EFFF-E485-8AD1-1D28C8E2CAD8}"/>
              </a:ext>
            </a:extLst>
          </p:cNvPr>
          <p:cNvSpPr>
            <a:spLocks noGrp="1"/>
          </p:cNvSpPr>
          <p:nvPr userDrawn="1">
            <p:ph type="body" sz="quarter" idx="29" hasCustomPrompt="1"/>
          </p:nvPr>
        </p:nvSpPr>
        <p:spPr>
          <a:xfrm>
            <a:off x="9161899" y="2753283"/>
            <a:ext cx="752544" cy="304800"/>
          </a:xfrm>
        </p:spPr>
        <p:txBody>
          <a:bodyPr>
            <a:noAutofit/>
          </a:bodyPr>
          <a:lstStyle>
            <a:lvl1pPr marL="0" indent="0" algn="ctr">
              <a:buNone/>
              <a:defRPr sz="1400" b="1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0D27FCF8-D283-7038-1C0F-0082367663DA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8977785" y="3546257"/>
            <a:ext cx="1125489" cy="573965"/>
          </a:xfrm>
          <a:custGeom>
            <a:avLst/>
            <a:gdLst>
              <a:gd name="connsiteX0" fmla="*/ 431268 w 1125489"/>
              <a:gd name="connsiteY0" fmla="*/ 0 h 573965"/>
              <a:gd name="connsiteX1" fmla="*/ 546201 w 1125489"/>
              <a:gd name="connsiteY1" fmla="*/ 39030 h 573965"/>
              <a:gd name="connsiteX2" fmla="*/ 563677 w 1125489"/>
              <a:gd name="connsiteY2" fmla="*/ 57502 h 573965"/>
              <a:gd name="connsiteX3" fmla="*/ 579289 w 1125489"/>
              <a:gd name="connsiteY3" fmla="*/ 41000 h 573965"/>
              <a:gd name="connsiteX4" fmla="*/ 694222 w 1125489"/>
              <a:gd name="connsiteY4" fmla="*/ 1970 h 573965"/>
              <a:gd name="connsiteX5" fmla="*/ 883529 w 1125489"/>
              <a:gd name="connsiteY5" fmla="*/ 186438 h 573965"/>
              <a:gd name="connsiteX6" fmla="*/ 929627 w 1125489"/>
              <a:gd name="connsiteY6" fmla="*/ 180718 h 573965"/>
              <a:gd name="connsiteX7" fmla="*/ 1125489 w 1125489"/>
              <a:gd name="connsiteY7" fmla="*/ 377342 h 573965"/>
              <a:gd name="connsiteX8" fmla="*/ 929556 w 1125489"/>
              <a:gd name="connsiteY8" fmla="*/ 573965 h 573965"/>
              <a:gd name="connsiteX9" fmla="*/ 203106 w 1125489"/>
              <a:gd name="connsiteY9" fmla="*/ 573965 h 573965"/>
              <a:gd name="connsiteX10" fmla="*/ 190843 w 1125489"/>
              <a:gd name="connsiteY10" fmla="*/ 571480 h 573965"/>
              <a:gd name="connsiteX11" fmla="*/ 156442 w 1125489"/>
              <a:gd name="connsiteY11" fmla="*/ 568001 h 573965"/>
              <a:gd name="connsiteX12" fmla="*/ 1 w 1125489"/>
              <a:gd name="connsiteY12" fmla="*/ 375372 h 573965"/>
              <a:gd name="connsiteX13" fmla="*/ 195863 w 1125489"/>
              <a:gd name="connsiteY13" fmla="*/ 178748 h 573965"/>
              <a:gd name="connsiteX14" fmla="*/ 241961 w 1125489"/>
              <a:gd name="connsiteY14" fmla="*/ 184468 h 573965"/>
              <a:gd name="connsiteX15" fmla="*/ 431268 w 1125489"/>
              <a:gd name="connsiteY15" fmla="*/ 0 h 5739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125489" h="573965">
                <a:moveTo>
                  <a:pt x="431268" y="0"/>
                </a:moveTo>
                <a:cubicBezTo>
                  <a:pt x="474516" y="0"/>
                  <a:pt x="514344" y="14550"/>
                  <a:pt x="546201" y="39030"/>
                </a:cubicBezTo>
                <a:lnTo>
                  <a:pt x="563677" y="57502"/>
                </a:lnTo>
                <a:lnTo>
                  <a:pt x="579289" y="41000"/>
                </a:lnTo>
                <a:cubicBezTo>
                  <a:pt x="611146" y="16520"/>
                  <a:pt x="650974" y="1970"/>
                  <a:pt x="694222" y="1970"/>
                </a:cubicBezTo>
                <a:cubicBezTo>
                  <a:pt x="796962" y="1970"/>
                  <a:pt x="880465" y="84051"/>
                  <a:pt x="883529" y="186438"/>
                </a:cubicBezTo>
                <a:cubicBezTo>
                  <a:pt x="898349" y="182792"/>
                  <a:pt x="913738" y="180718"/>
                  <a:pt x="929627" y="180718"/>
                </a:cubicBezTo>
                <a:cubicBezTo>
                  <a:pt x="1037853" y="180718"/>
                  <a:pt x="1125560" y="268734"/>
                  <a:pt x="1125489" y="377342"/>
                </a:cubicBezTo>
                <a:cubicBezTo>
                  <a:pt x="1125489" y="485949"/>
                  <a:pt x="1037782" y="573965"/>
                  <a:pt x="929556" y="573965"/>
                </a:cubicBezTo>
                <a:lnTo>
                  <a:pt x="203106" y="573965"/>
                </a:lnTo>
                <a:lnTo>
                  <a:pt x="190843" y="571480"/>
                </a:lnTo>
                <a:lnTo>
                  <a:pt x="156442" y="568001"/>
                </a:lnTo>
                <a:cubicBezTo>
                  <a:pt x="67152" y="549669"/>
                  <a:pt x="1" y="470403"/>
                  <a:pt x="1" y="375372"/>
                </a:cubicBezTo>
                <a:cubicBezTo>
                  <a:pt x="-70" y="266764"/>
                  <a:pt x="87637" y="178748"/>
                  <a:pt x="195863" y="178748"/>
                </a:cubicBezTo>
                <a:cubicBezTo>
                  <a:pt x="211752" y="178748"/>
                  <a:pt x="227141" y="180822"/>
                  <a:pt x="241961" y="184468"/>
                </a:cubicBezTo>
                <a:cubicBezTo>
                  <a:pt x="245025" y="82081"/>
                  <a:pt x="328528" y="0"/>
                  <a:pt x="431268" y="0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 w="19050">
            <a:solidFill>
              <a:schemeClr val="accent3"/>
            </a:solidFill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800">
                <a:noFill/>
              </a:defRPr>
            </a:lvl1pPr>
          </a:lstStyle>
          <a:p>
            <a:pPr lvl="0"/>
            <a:r>
              <a:rPr lang="en-US" dirty="0"/>
              <a:t>N/A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91520171-76AD-DCF6-B7F6-35E395BDFA85}"/>
              </a:ext>
            </a:extLst>
          </p:cNvPr>
          <p:cNvSpPr>
            <a:spLocks noGrp="1"/>
          </p:cNvSpPr>
          <p:nvPr userDrawn="1">
            <p:ph type="body" sz="quarter" idx="33" hasCustomPrompt="1"/>
          </p:nvPr>
        </p:nvSpPr>
        <p:spPr>
          <a:xfrm>
            <a:off x="8622725" y="4512813"/>
            <a:ext cx="1830893" cy="287787"/>
          </a:xfrm>
        </p:spPr>
        <p:txBody>
          <a:bodyPr>
            <a:noAutofit/>
          </a:bodyPr>
          <a:lstStyle>
            <a:lvl1pPr marL="0" indent="0" algn="ctr">
              <a:buNone/>
              <a:defRPr sz="1400" b="1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ADD TEXT HERE</a:t>
            </a:r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08CFEF0A-F0F7-3357-5C21-B15CE89D0CB8}"/>
              </a:ext>
            </a:extLst>
          </p:cNvPr>
          <p:cNvSpPr>
            <a:spLocks noGrp="1"/>
          </p:cNvSpPr>
          <p:nvPr userDrawn="1">
            <p:ph type="body" sz="quarter" idx="37" hasCustomPrompt="1"/>
          </p:nvPr>
        </p:nvSpPr>
        <p:spPr>
          <a:xfrm>
            <a:off x="8622725" y="4786745"/>
            <a:ext cx="1830893" cy="616527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1200" b="0">
                <a:solidFill>
                  <a:schemeClr val="tx2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Add text here</a:t>
            </a:r>
          </a:p>
        </p:txBody>
      </p:sp>
    </p:spTree>
    <p:extLst>
      <p:ext uri="{BB962C8B-B14F-4D97-AF65-F5344CB8AC3E}">
        <p14:creationId xmlns:p14="http://schemas.microsoft.com/office/powerpoint/2010/main" val="38740899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94C4A8-C2EB-4D2A-A43E-BE19EA9AEF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2742BD-2E9C-46B7-AFF7-A440C094DF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B3F001-24C4-4191-A568-B1096B9ABF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SARAH HOWLEY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3E5E6E-ED1A-4700-A7E8-68DEBCDD6E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2E6C46-B63C-4A83-8155-0AE7FABAD9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64768" y="6356350"/>
            <a:ext cx="30890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NLISN RECRUITMENT EVENT 26.03.25</a:t>
            </a:r>
          </a:p>
        </p:txBody>
      </p:sp>
    </p:spTree>
    <p:extLst>
      <p:ext uri="{BB962C8B-B14F-4D97-AF65-F5344CB8AC3E}">
        <p14:creationId xmlns:p14="http://schemas.microsoft.com/office/powerpoint/2010/main" val="14010115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9" r:id="rId2"/>
    <p:sldLayoutId id="2147483671" r:id="rId3"/>
    <p:sldLayoutId id="2147483667" r:id="rId4"/>
    <p:sldLayoutId id="2147483672" r:id="rId5"/>
    <p:sldLayoutId id="2147483670" r:id="rId6"/>
    <p:sldLayoutId id="2147483673" r:id="rId7"/>
    <p:sldLayoutId id="2147483668" r:id="rId8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0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diagramLayout" Target="../diagrams/layout1.xml"/><Relationship Id="rId7" Type="http://schemas.openxmlformats.org/officeDocument/2006/relationships/image" Target="../media/image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6A416B-6D0E-C7E4-806D-B6A4F376A6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/>
              <a:t>About me</a:t>
            </a:r>
          </a:p>
        </p:txBody>
      </p:sp>
      <p:graphicFrame>
        <p:nvGraphicFramePr>
          <p:cNvPr id="7" name="SmartArt Placeholder 6">
            <a:extLst>
              <a:ext uri="{FF2B5EF4-FFF2-40B4-BE49-F238E27FC236}">
                <a16:creationId xmlns:a16="http://schemas.microsoft.com/office/drawing/2014/main" id="{B9233E4C-AF74-4638-DC7B-2CF7950BEC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ph type="dgm" sz="quarter" idx="29"/>
            <p:extLst>
              <p:ext uri="{D42A27DB-BD31-4B8C-83A1-F6EECF244321}">
                <p14:modId xmlns:p14="http://schemas.microsoft.com/office/powerpoint/2010/main" val="277838573"/>
              </p:ext>
            </p:extLst>
          </p:nvPr>
        </p:nvGraphicFramePr>
        <p:xfrm>
          <a:off x="800100" y="656493"/>
          <a:ext cx="10644188" cy="55538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9" name="Arc 18">
            <a:extLst>
              <a:ext uri="{FF2B5EF4-FFF2-40B4-BE49-F238E27FC236}">
                <a16:creationId xmlns:a16="http://schemas.microsoft.com/office/drawing/2014/main" id="{16A5E400-B89D-F79C-F345-91EC627EFF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8703552" flipH="1">
            <a:off x="8141106" y="4539384"/>
            <a:ext cx="507400" cy="1924766"/>
          </a:xfrm>
          <a:prstGeom prst="arc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Arc 20">
            <a:extLst>
              <a:ext uri="{FF2B5EF4-FFF2-40B4-BE49-F238E27FC236}">
                <a16:creationId xmlns:a16="http://schemas.microsoft.com/office/drawing/2014/main" id="{DEE250BA-431C-687D-6126-F6AC6FB24E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8982582">
            <a:off x="7808156" y="5006149"/>
            <a:ext cx="496472" cy="1718662"/>
          </a:xfrm>
          <a:prstGeom prst="arc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Arc 21">
            <a:extLst>
              <a:ext uri="{FF2B5EF4-FFF2-40B4-BE49-F238E27FC236}">
                <a16:creationId xmlns:a16="http://schemas.microsoft.com/office/drawing/2014/main" id="{8BCC0E38-4391-DDAC-E65F-244AEF5CD6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3523549" flipV="1">
            <a:off x="7241510" y="5632451"/>
            <a:ext cx="1759618" cy="277756"/>
          </a:xfrm>
          <a:prstGeom prst="arc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Arc 22">
            <a:extLst>
              <a:ext uri="{FF2B5EF4-FFF2-40B4-BE49-F238E27FC236}">
                <a16:creationId xmlns:a16="http://schemas.microsoft.com/office/drawing/2014/main" id="{8FB19FC1-181E-8EB9-4976-A0D3BC965A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2285387" flipH="1" flipV="1">
            <a:off x="7371412" y="5203822"/>
            <a:ext cx="1888361" cy="474547"/>
          </a:xfrm>
          <a:prstGeom prst="arc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518DB6F1-2D9D-12E8-B9FB-FF39DF04D6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26"/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t="2117" b="10986"/>
          <a:stretch/>
        </p:blipFill>
        <p:spPr>
          <a:xfrm>
            <a:off x="7997968" y="4314091"/>
            <a:ext cx="2927538" cy="2543909"/>
          </a:xfr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214356-8EC9-55F3-20CB-1E3042556F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9005985" y="207992"/>
            <a:ext cx="3021175" cy="5563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/>
              <a:t>Sarah Howley</a:t>
            </a:r>
          </a:p>
          <a:p>
            <a:pPr algn="r"/>
            <a:r>
              <a:rPr lang="en-US" dirty="0"/>
              <a:t>NLISN Recruitment Event</a:t>
            </a:r>
          </a:p>
          <a:p>
            <a:pPr algn="r"/>
            <a:r>
              <a:rPr lang="en-US" dirty="0"/>
              <a:t>26.03.25</a:t>
            </a:r>
          </a:p>
        </p:txBody>
      </p:sp>
    </p:spTree>
    <p:extLst>
      <p:ext uri="{BB962C8B-B14F-4D97-AF65-F5344CB8AC3E}">
        <p14:creationId xmlns:p14="http://schemas.microsoft.com/office/powerpoint/2010/main" val="17609556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F5A41B-B683-38E3-3A82-1DEF487EC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ups and downs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6C1CD9-0710-B342-AEA8-74629AAB6A4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14292" y="2586775"/>
            <a:ext cx="1800000" cy="1499495"/>
          </a:xfrm>
        </p:spPr>
        <p:txBody>
          <a:bodyPr/>
          <a:lstStyle/>
          <a:p>
            <a:r>
              <a:rPr lang="en-GB" sz="1400" b="1" dirty="0"/>
              <a:t>OCT 23 – JAN 24</a:t>
            </a:r>
          </a:p>
          <a:p>
            <a:pPr>
              <a:spcBef>
                <a:spcPts val="600"/>
              </a:spcBef>
            </a:pPr>
            <a:r>
              <a:rPr lang="en-GB" sz="1400" dirty="0">
                <a:solidFill>
                  <a:schemeClr val="tx1"/>
                </a:solidFill>
              </a:rPr>
              <a:t>Feeling ready for a new challenge and successfully applying for a fixed term position as Teaching &amp; Learning Librarian at UoM.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0D83461-4C37-162B-4541-CE7A5DB5BE0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130120" y="2586775"/>
            <a:ext cx="1800000" cy="1383067"/>
          </a:xfrm>
        </p:spPr>
        <p:txBody>
          <a:bodyPr/>
          <a:lstStyle/>
          <a:p>
            <a:r>
              <a:rPr lang="en-GB" sz="1400" b="1" dirty="0"/>
              <a:t>FEB 24 – MAY 24</a:t>
            </a:r>
          </a:p>
          <a:p>
            <a:pPr>
              <a:spcBef>
                <a:spcPts val="600"/>
              </a:spcBef>
            </a:pPr>
            <a:r>
              <a:rPr lang="en-GB" sz="1400" dirty="0">
                <a:solidFill>
                  <a:schemeClr val="tx1"/>
                </a:solidFill>
              </a:rPr>
              <a:t>Settling into the team and realising how much I want to stay. Seizing the opportunity to apply for a permanent role.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80CE346-715D-3D06-B106-325A934D91E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472139" y="2586775"/>
            <a:ext cx="1800000" cy="1321079"/>
          </a:xfrm>
        </p:spPr>
        <p:txBody>
          <a:bodyPr/>
          <a:lstStyle/>
          <a:p>
            <a:r>
              <a:rPr lang="en-GB" sz="1400" b="1" dirty="0"/>
              <a:t>JUN 24 – DEC 24</a:t>
            </a:r>
          </a:p>
          <a:p>
            <a:pPr>
              <a:spcBef>
                <a:spcPts val="600"/>
              </a:spcBef>
            </a:pPr>
            <a:r>
              <a:rPr lang="en-GB" sz="1400" dirty="0">
                <a:solidFill>
                  <a:schemeClr val="tx1"/>
                </a:solidFill>
              </a:rPr>
              <a:t>Finding out my application was unsuccessful and struggling with what this might mean.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570B7AF-BD34-1320-65B1-075333DB300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810284" y="2586775"/>
            <a:ext cx="1800000" cy="1499495"/>
          </a:xfrm>
        </p:spPr>
        <p:txBody>
          <a:bodyPr/>
          <a:lstStyle/>
          <a:p>
            <a:r>
              <a:rPr lang="en-GB" sz="1400" b="1" dirty="0"/>
              <a:t>DEC 24 – FEB 25</a:t>
            </a:r>
          </a:p>
          <a:p>
            <a:pPr>
              <a:spcBef>
                <a:spcPts val="600"/>
              </a:spcBef>
            </a:pPr>
            <a:r>
              <a:rPr lang="en-GB" sz="1400" dirty="0">
                <a:solidFill>
                  <a:schemeClr val="tx1"/>
                </a:solidFill>
              </a:rPr>
              <a:t>Feeling better and successfully applying for a permanent Learning Developer role.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9F78DF9-B062-6E62-23AF-71A8D6AE622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0184772" y="2586775"/>
            <a:ext cx="1800000" cy="872551"/>
          </a:xfrm>
        </p:spPr>
        <p:txBody>
          <a:bodyPr/>
          <a:lstStyle/>
          <a:p>
            <a:r>
              <a:rPr lang="en-GB" sz="1400" b="1" dirty="0"/>
              <a:t>NOW - </a:t>
            </a:r>
          </a:p>
          <a:p>
            <a:pPr>
              <a:spcBef>
                <a:spcPts val="600"/>
              </a:spcBef>
            </a:pPr>
            <a:r>
              <a:rPr lang="en-GB" sz="1400" dirty="0">
                <a:solidFill>
                  <a:schemeClr val="tx1"/>
                </a:solidFill>
              </a:rPr>
              <a:t>???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8733F20-C76B-D65F-CB1E-E34B29582F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Phase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949E814-0364-DF52-E8FA-BC23B90F1E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GB" dirty="0"/>
              <a:t>1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67476D7-D910-E9BB-CD1A-D57C8CCE18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r>
              <a:rPr lang="en-GB" dirty="0"/>
              <a:t>Phase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CAB531F-34E0-DACA-67F9-A9908F6E1C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GB" dirty="0"/>
              <a:t>2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46BFB9E-6047-FD20-77B9-D79F9F518E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r>
              <a:rPr lang="en-GB" dirty="0"/>
              <a:t>Phase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D33A7B0C-93E6-425B-B715-6812E9995F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GB" dirty="0"/>
              <a:t>3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21D4E4AE-A2B8-00F0-4BD9-9F3E24112F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r>
              <a:rPr lang="en-GB" dirty="0"/>
              <a:t>Phase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90500F2B-2CAC-7181-5291-EF975AC16B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en-GB" dirty="0"/>
              <a:t>4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D2F77E86-F787-73F1-3848-29935BACBA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r>
              <a:rPr lang="en-GB" dirty="0"/>
              <a:t>Phase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61784C14-A8CA-E8E2-8C91-A6F763171C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9579684" y="5413000"/>
            <a:ext cx="1186179" cy="892492"/>
          </a:xfrm>
        </p:spPr>
        <p:txBody>
          <a:bodyPr/>
          <a:lstStyle/>
          <a:p>
            <a:r>
              <a:rPr lang="en-GB" dirty="0"/>
              <a:t>5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6F5FE687-3685-B34E-AEFF-252E2A66F9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9005985" y="207992"/>
            <a:ext cx="3021175" cy="5563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/>
              <a:t>Sarah Howley</a:t>
            </a:r>
          </a:p>
          <a:p>
            <a:pPr algn="r"/>
            <a:r>
              <a:rPr lang="en-US" dirty="0"/>
              <a:t>NLISN Recruitment Event</a:t>
            </a:r>
          </a:p>
          <a:p>
            <a:pPr algn="r"/>
            <a:r>
              <a:rPr lang="en-US" dirty="0"/>
              <a:t>26.03.25</a:t>
            </a:r>
          </a:p>
        </p:txBody>
      </p:sp>
    </p:spTree>
    <p:extLst>
      <p:ext uri="{BB962C8B-B14F-4D97-AF65-F5344CB8AC3E}">
        <p14:creationId xmlns:p14="http://schemas.microsoft.com/office/powerpoint/2010/main" val="15873540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5C00FD5-6B77-5FC5-6C00-317C47B9BE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/>
              <a:t>1. challenge accepted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3D64D6A-737D-7465-87D5-B7760D6B0FD4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2523452" y="3022168"/>
            <a:ext cx="7145095" cy="3188131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/>
              <a:t>[self portrait]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75D402EE-158E-7951-0D2F-6E6A039F7C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9005985" y="207992"/>
            <a:ext cx="3021175" cy="5563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/>
              <a:t>Sarah Howley</a:t>
            </a:r>
          </a:p>
          <a:p>
            <a:pPr algn="r"/>
            <a:r>
              <a:rPr lang="en-US" dirty="0"/>
              <a:t>NLISN Recruitment Event</a:t>
            </a:r>
          </a:p>
          <a:p>
            <a:pPr algn="r"/>
            <a:r>
              <a:rPr lang="en-US" dirty="0"/>
              <a:t>26.03.25</a:t>
            </a:r>
          </a:p>
        </p:txBody>
      </p:sp>
    </p:spTree>
    <p:extLst>
      <p:ext uri="{BB962C8B-B14F-4D97-AF65-F5344CB8AC3E}">
        <p14:creationId xmlns:p14="http://schemas.microsoft.com/office/powerpoint/2010/main" val="32092208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F0DB2-4552-B82D-202D-1647BDBC60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CE53821-252C-A55C-0F7A-8A387F0BBD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/>
              <a:t>2. On the up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EDADC17-0F74-801B-F674-D77C27B626B3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2523452" y="3022168"/>
            <a:ext cx="7145095" cy="3188131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/>
              <a:t>[self portrait]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2F36AA77-2D4E-0B81-736A-D59335C94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9005985" y="207992"/>
            <a:ext cx="3021175" cy="5563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/>
              <a:t>Sarah Howley</a:t>
            </a:r>
          </a:p>
          <a:p>
            <a:pPr algn="r"/>
            <a:r>
              <a:rPr lang="en-US" dirty="0"/>
              <a:t>NLISN Recruitment Event</a:t>
            </a:r>
          </a:p>
          <a:p>
            <a:pPr algn="r"/>
            <a:r>
              <a:rPr lang="en-US" dirty="0"/>
              <a:t>26.03.25</a:t>
            </a:r>
          </a:p>
        </p:txBody>
      </p:sp>
    </p:spTree>
    <p:extLst>
      <p:ext uri="{BB962C8B-B14F-4D97-AF65-F5344CB8AC3E}">
        <p14:creationId xmlns:p14="http://schemas.microsoft.com/office/powerpoint/2010/main" val="2720721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887B52-18FC-9535-CB92-83EEFB7679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E2DAF89-AFB4-D976-4856-681AD8BA6F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/>
              <a:t>3. The big drop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0F38F01D-515E-BAB7-E2D5-417CAB92D6BC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2523452" y="3022168"/>
            <a:ext cx="7145095" cy="3188131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/>
              <a:t>[self portrait]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6E746DC9-B655-2750-2603-13F235B5C9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9005985" y="207992"/>
            <a:ext cx="3021175" cy="5563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/>
              <a:t>Sarah Howley</a:t>
            </a:r>
          </a:p>
          <a:p>
            <a:pPr algn="r"/>
            <a:r>
              <a:rPr lang="en-US" dirty="0"/>
              <a:t>NLISN Recruitment Event</a:t>
            </a:r>
          </a:p>
          <a:p>
            <a:pPr algn="r"/>
            <a:r>
              <a:rPr lang="en-US" dirty="0"/>
              <a:t>26.03.25</a:t>
            </a:r>
          </a:p>
        </p:txBody>
      </p:sp>
    </p:spTree>
    <p:extLst>
      <p:ext uri="{BB962C8B-B14F-4D97-AF65-F5344CB8AC3E}">
        <p14:creationId xmlns:p14="http://schemas.microsoft.com/office/powerpoint/2010/main" val="12733440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64680D-D0CD-F5ED-A364-843F3089C4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330CCBB-690B-734B-4B20-ADCA749DF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/>
              <a:t>4. Shaky legs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B67B2CD-6F74-743B-94CC-024424A2A9A6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2523452" y="3022168"/>
            <a:ext cx="7145095" cy="3188131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/>
              <a:t>[self portrait]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8C872026-8594-ACA6-808F-B233E8EE9C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9005985" y="207992"/>
            <a:ext cx="3021175" cy="5563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/>
              <a:t>Sarah Howley</a:t>
            </a:r>
          </a:p>
          <a:p>
            <a:pPr algn="r"/>
            <a:r>
              <a:rPr lang="en-US" dirty="0"/>
              <a:t>NLISN Recruitment Event</a:t>
            </a:r>
          </a:p>
          <a:p>
            <a:pPr algn="r"/>
            <a:r>
              <a:rPr lang="en-US" dirty="0"/>
              <a:t>26.03.25</a:t>
            </a:r>
          </a:p>
        </p:txBody>
      </p:sp>
    </p:spTree>
    <p:extLst>
      <p:ext uri="{BB962C8B-B14F-4D97-AF65-F5344CB8AC3E}">
        <p14:creationId xmlns:p14="http://schemas.microsoft.com/office/powerpoint/2010/main" val="19019593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BCB585-E015-DC49-19B9-2AF2644E0D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7DB3840-EAC9-2DF8-7F57-288026292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/>
              <a:t>5. Riding high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E14706B-4419-853F-81FA-F6BC81B9E476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2523452" y="3022168"/>
            <a:ext cx="7145095" cy="3188131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/>
              <a:t>[self portrait]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CD92EBB-E61E-FD4F-C262-B78D9906DC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9005985" y="207992"/>
            <a:ext cx="3021175" cy="5563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/>
              <a:t>Sarah Howley</a:t>
            </a:r>
          </a:p>
          <a:p>
            <a:pPr algn="r"/>
            <a:r>
              <a:rPr lang="en-US" dirty="0"/>
              <a:t>NLISN Recruitment Event</a:t>
            </a:r>
          </a:p>
          <a:p>
            <a:pPr algn="r"/>
            <a:r>
              <a:rPr lang="en-US" dirty="0"/>
              <a:t>26.03.25</a:t>
            </a:r>
          </a:p>
        </p:txBody>
      </p:sp>
    </p:spTree>
    <p:extLst>
      <p:ext uri="{BB962C8B-B14F-4D97-AF65-F5344CB8AC3E}">
        <p14:creationId xmlns:p14="http://schemas.microsoft.com/office/powerpoint/2010/main" val="42865759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68089BE-57BF-FE00-6E0E-6DCA04C828A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791022" y="416577"/>
            <a:ext cx="10643616" cy="717279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 cap="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all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Get in touch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6EE85569-0F97-80B6-0CDD-330F7EB4E434}"/>
              </a:ext>
            </a:extLst>
          </p:cNvPr>
          <p:cNvSpPr txBox="1">
            <a:spLocks/>
          </p:cNvSpPr>
          <p:nvPr/>
        </p:nvSpPr>
        <p:spPr>
          <a:xfrm>
            <a:off x="791022" y="1133856"/>
            <a:ext cx="5757862" cy="5526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sarah.howley@manchester.ac.uk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D70234-27B9-9C20-D449-9CFF8AD91B28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613948" y="2768672"/>
            <a:ext cx="3869871" cy="2955472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GB" sz="2400" dirty="0">
                <a:solidFill>
                  <a:schemeClr val="tx2"/>
                </a:solidFill>
              </a:rPr>
              <a:t>Special interests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GB" sz="2400" dirty="0"/>
              <a:t>Teacher confidence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GB" sz="2400" dirty="0"/>
              <a:t>Neurodivergent teachers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GB" sz="2400" dirty="0"/>
              <a:t>Playful learning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29727F1-10A6-1CE9-D397-D7FA48BBC9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9005985" y="207992"/>
            <a:ext cx="3021175" cy="5563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/>
              <a:t>Sarah Howley</a:t>
            </a:r>
          </a:p>
          <a:p>
            <a:pPr algn="r"/>
            <a:r>
              <a:rPr lang="en-US" dirty="0"/>
              <a:t>NLISN Recruitment Event</a:t>
            </a:r>
          </a:p>
          <a:p>
            <a:pPr algn="r"/>
            <a:r>
              <a:rPr lang="en-US" dirty="0"/>
              <a:t>26.03.25</a:t>
            </a:r>
          </a:p>
        </p:txBody>
      </p:sp>
    </p:spTree>
    <p:extLst>
      <p:ext uri="{BB962C8B-B14F-4D97-AF65-F5344CB8AC3E}">
        <p14:creationId xmlns:p14="http://schemas.microsoft.com/office/powerpoint/2010/main" val="28180340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94">
      <a:dk1>
        <a:srgbClr val="000000"/>
      </a:dk1>
      <a:lt1>
        <a:srgbClr val="FFFFFF"/>
      </a:lt1>
      <a:dk2>
        <a:srgbClr val="4D5BE1"/>
      </a:dk2>
      <a:lt2>
        <a:srgbClr val="E7E6E6"/>
      </a:lt2>
      <a:accent1>
        <a:srgbClr val="DEE5F4"/>
      </a:accent1>
      <a:accent2>
        <a:srgbClr val="B73734"/>
      </a:accent2>
      <a:accent3>
        <a:srgbClr val="FE8583"/>
      </a:accent3>
      <a:accent4>
        <a:srgbClr val="C2BDFF"/>
      </a:accent4>
      <a:accent5>
        <a:srgbClr val="FAECE1"/>
      </a:accent5>
      <a:accent6>
        <a:srgbClr val="BAE6F4"/>
      </a:accent6>
      <a:hlink>
        <a:srgbClr val="4E5AE1"/>
      </a:hlink>
      <a:folHlink>
        <a:srgbClr val="DFE4F4"/>
      </a:folHlink>
    </a:clrScheme>
    <a:fontScheme name="Custom 38">
      <a:majorFont>
        <a:latin typeface="Century Gothic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34420931_wac_SL_v8a" id="{2DB18F2F-70B2-4D58-95BF-BF04F4C24F12}" vid="{BB1CF19A-25E4-4B0A-BC7D-E2DEB11BAD8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6" ma:contentTypeDescription="Create a new document." ma:contentTypeScope="" ma:versionID="ac37c1753acd5e330d2062ccec26ea66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b340c7101c92c5120abd06486f94548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FA68377-BB39-40BF-87E6-9144F0AEE1F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2550D73-E9F5-425B-8EF2-17CB03FACEE9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00243624-E646-4931-A754-E81097835FEF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Bold project timeline</Template>
  <TotalTime>2931</TotalTime>
  <Words>227</Words>
  <Application>Microsoft Office PowerPoint</Application>
  <PresentationFormat>Widescreen</PresentationFormat>
  <Paragraphs>67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Century Gothic</vt:lpstr>
      <vt:lpstr>Office Theme</vt:lpstr>
      <vt:lpstr>About me</vt:lpstr>
      <vt:lpstr>The ups and downs</vt:lpstr>
      <vt:lpstr>1. challenge accepted</vt:lpstr>
      <vt:lpstr>2. On the up</vt:lpstr>
      <vt:lpstr>3. The big drop</vt:lpstr>
      <vt:lpstr>4. Shaky legs</vt:lpstr>
      <vt:lpstr>5. Riding high</vt:lpstr>
      <vt:lpstr>Get in touch</vt:lpstr>
    </vt:vector>
  </TitlesOfParts>
  <Company>University of Manchester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Sarah Howley</dc:creator>
  <cp:lastModifiedBy>Maria King</cp:lastModifiedBy>
  <cp:revision>2</cp:revision>
  <dcterms:created xsi:type="dcterms:W3CDTF">2025-03-18T16:07:03Z</dcterms:created>
  <dcterms:modified xsi:type="dcterms:W3CDTF">2025-03-21T08:55:13Z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